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58" r:id="rId7"/>
    <p:sldId id="259" r:id="rId8"/>
    <p:sldId id="262" r:id="rId9"/>
    <p:sldId id="263" r:id="rId10"/>
    <p:sldId id="272" r:id="rId11"/>
    <p:sldId id="273" r:id="rId12"/>
    <p:sldId id="275" r:id="rId13"/>
    <p:sldId id="276" r:id="rId14"/>
    <p:sldId id="299" r:id="rId15"/>
    <p:sldId id="277" r:id="rId16"/>
    <p:sldId id="293" r:id="rId17"/>
    <p:sldId id="294" r:id="rId18"/>
    <p:sldId id="295" r:id="rId19"/>
    <p:sldId id="297" r:id="rId20"/>
    <p:sldId id="300" r:id="rId21"/>
    <p:sldId id="274" r:id="rId22"/>
    <p:sldId id="283" r:id="rId23"/>
    <p:sldId id="280" r:id="rId24"/>
    <p:sldId id="284" r:id="rId25"/>
    <p:sldId id="285" r:id="rId26"/>
    <p:sldId id="287" r:id="rId27"/>
    <p:sldId id="281" r:id="rId28"/>
    <p:sldId id="282" r:id="rId29"/>
    <p:sldId id="288" r:id="rId30"/>
    <p:sldId id="298" r:id="rId31"/>
    <p:sldId id="278" r:id="rId32"/>
    <p:sldId id="289" r:id="rId33"/>
    <p:sldId id="265" r:id="rId34"/>
    <p:sldId id="290" r:id="rId35"/>
    <p:sldId id="301" r:id="rId36"/>
    <p:sldId id="302" r:id="rId37"/>
    <p:sldId id="318" r:id="rId38"/>
    <p:sldId id="304" r:id="rId39"/>
    <p:sldId id="303" r:id="rId40"/>
    <p:sldId id="305" r:id="rId41"/>
    <p:sldId id="306" r:id="rId42"/>
    <p:sldId id="308" r:id="rId43"/>
    <p:sldId id="314" r:id="rId44"/>
    <p:sldId id="315" r:id="rId45"/>
    <p:sldId id="316" r:id="rId46"/>
    <p:sldId id="323" r:id="rId47"/>
    <p:sldId id="311" r:id="rId48"/>
    <p:sldId id="319" r:id="rId49"/>
    <p:sldId id="320" r:id="rId50"/>
    <p:sldId id="324" r:id="rId51"/>
    <p:sldId id="321" r:id="rId52"/>
    <p:sldId id="317" r:id="rId53"/>
    <p:sldId id="312" r:id="rId54"/>
    <p:sldId id="325" r:id="rId55"/>
    <p:sldId id="326" r:id="rId56"/>
    <p:sldId id="310" r:id="rId57"/>
    <p:sldId id="309" r:id="rId58"/>
    <p:sldId id="322" r:id="rId59"/>
    <p:sldId id="264" r:id="rId60"/>
    <p:sldId id="267" r:id="rId61"/>
    <p:sldId id="268" r:id="rId62"/>
    <p:sldId id="266" r:id="rId63"/>
    <p:sldId id="270" r:id="rId64"/>
    <p:sldId id="271" r:id="rId65"/>
    <p:sldId id="307" r:id="rId66"/>
    <p:sldId id="313" r:id="rId67"/>
    <p:sldId id="327" r:id="rId68"/>
    <p:sldId id="286" r:id="rId6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29"/>
    <a:srgbClr val="6DB33F"/>
    <a:srgbClr val="61DAFB"/>
    <a:srgbClr val="026E00"/>
    <a:srgbClr val="C52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A2074-C11C-4617-B371-195502910640}" v="187" dt="2022-03-06T08:14:12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503" autoAdjust="0"/>
  </p:normalViewPr>
  <p:slideViewPr>
    <p:cSldViewPr snapToGrid="0" showGuides="1">
      <p:cViewPr varScale="1">
        <p:scale>
          <a:sx n="52" d="100"/>
          <a:sy n="52" d="100"/>
        </p:scale>
        <p:origin x="14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si László" userId="3a84ab39-fcdf-4f44-bc9e-1df3ee5b428b" providerId="ADAL" clId="{42CFA6D2-81BA-4F27-99E4-8EC7EE2A2797}"/>
    <pc:docChg chg="undo redo custSel addSld delSld modSld sldOrd modMainMaster">
      <pc:chgData name="Sepsi László" userId="3a84ab39-fcdf-4f44-bc9e-1df3ee5b428b" providerId="ADAL" clId="{42CFA6D2-81BA-4F27-99E4-8EC7EE2A2797}" dt="2022-02-22T18:42:24.959" v="15060" actId="20577"/>
      <pc:docMkLst>
        <pc:docMk/>
      </pc:docMkLst>
      <pc:sldChg chg="addSp delSp modSp mod">
        <pc:chgData name="Sepsi László" userId="3a84ab39-fcdf-4f44-bc9e-1df3ee5b428b" providerId="ADAL" clId="{42CFA6D2-81BA-4F27-99E4-8EC7EE2A2797}" dt="2022-02-16T14:25:39.631" v="69" actId="14100"/>
        <pc:sldMkLst>
          <pc:docMk/>
          <pc:sldMk cId="3800281599" sldId="256"/>
        </pc:sldMkLst>
        <pc:spChg chg="mod">
          <ac:chgData name="Sepsi László" userId="3a84ab39-fcdf-4f44-bc9e-1df3ee5b428b" providerId="ADAL" clId="{42CFA6D2-81BA-4F27-99E4-8EC7EE2A2797}" dt="2022-02-16T14:07:16.965" v="28" actId="1076"/>
          <ac:spMkLst>
            <pc:docMk/>
            <pc:sldMk cId="3800281599" sldId="256"/>
            <ac:spMk id="2" creationId="{A3192C99-074A-4BD9-BE1A-FF527FEC2516}"/>
          </ac:spMkLst>
        </pc:spChg>
        <pc:spChg chg="mod">
          <ac:chgData name="Sepsi László" userId="3a84ab39-fcdf-4f44-bc9e-1df3ee5b428b" providerId="ADAL" clId="{42CFA6D2-81BA-4F27-99E4-8EC7EE2A2797}" dt="2022-02-16T14:25:02.707" v="66" actId="113"/>
          <ac:spMkLst>
            <pc:docMk/>
            <pc:sldMk cId="3800281599" sldId="256"/>
            <ac:spMk id="3" creationId="{F8F6DEAE-B774-45AF-BDC5-37ADDD336AA4}"/>
          </ac:spMkLst>
        </pc:spChg>
        <pc:spChg chg="mod topLvl">
          <ac:chgData name="Sepsi László" userId="3a84ab39-fcdf-4f44-bc9e-1df3ee5b428b" providerId="ADAL" clId="{42CFA6D2-81BA-4F27-99E4-8EC7EE2A2797}" dt="2022-02-16T14:20:09.915" v="65" actId="1076"/>
          <ac:spMkLst>
            <pc:docMk/>
            <pc:sldMk cId="3800281599" sldId="256"/>
            <ac:spMk id="8" creationId="{A8126F23-B532-44B3-90CB-FEBEAABB219B}"/>
          </ac:spMkLst>
        </pc:spChg>
        <pc:spChg chg="add">
          <ac:chgData name="Sepsi László" userId="3a84ab39-fcdf-4f44-bc9e-1df3ee5b428b" providerId="ADAL" clId="{42CFA6D2-81BA-4F27-99E4-8EC7EE2A2797}" dt="2022-02-16T14:17:13.576" v="51"/>
          <ac:spMkLst>
            <pc:docMk/>
            <pc:sldMk cId="3800281599" sldId="256"/>
            <ac:spMk id="14" creationId="{D77A1857-75A7-4EF4-AC01-473F14A4E851}"/>
          </ac:spMkLst>
        </pc:spChg>
        <pc:grpChg chg="add del mod">
          <ac:chgData name="Sepsi László" userId="3a84ab39-fcdf-4f44-bc9e-1df3ee5b428b" providerId="ADAL" clId="{42CFA6D2-81BA-4F27-99E4-8EC7EE2A2797}" dt="2022-02-16T14:08:42.016" v="39" actId="165"/>
          <ac:grpSpMkLst>
            <pc:docMk/>
            <pc:sldMk cId="3800281599" sldId="256"/>
            <ac:grpSpMk id="9" creationId="{85DA626F-58E2-4224-ADB8-448305C9990F}"/>
          </ac:grpSpMkLst>
        </pc:grpChg>
        <pc:picChg chg="del mod topLvl">
          <ac:chgData name="Sepsi László" userId="3a84ab39-fcdf-4f44-bc9e-1df3ee5b428b" providerId="ADAL" clId="{42CFA6D2-81BA-4F27-99E4-8EC7EE2A2797}" dt="2022-02-16T14:08:47.762" v="41" actId="478"/>
          <ac:picMkLst>
            <pc:docMk/>
            <pc:sldMk cId="3800281599" sldId="256"/>
            <ac:picMk id="5" creationId="{0CCD96D8-939F-4A8C-9B4F-B4EEE8BD04E5}"/>
          </ac:picMkLst>
        </pc:picChg>
        <pc:picChg chg="add del mod">
          <ac:chgData name="Sepsi László" userId="3a84ab39-fcdf-4f44-bc9e-1df3ee5b428b" providerId="ADAL" clId="{42CFA6D2-81BA-4F27-99E4-8EC7EE2A2797}" dt="2022-02-16T14:14:55.968" v="45" actId="478"/>
          <ac:picMkLst>
            <pc:docMk/>
            <pc:sldMk cId="3800281599" sldId="256"/>
            <ac:picMk id="11" creationId="{BD6C9094-42E5-4428-A2FD-C3F49A6C5789}"/>
          </ac:picMkLst>
        </pc:picChg>
        <pc:picChg chg="add mod ord">
          <ac:chgData name="Sepsi László" userId="3a84ab39-fcdf-4f44-bc9e-1df3ee5b428b" providerId="ADAL" clId="{42CFA6D2-81BA-4F27-99E4-8EC7EE2A2797}" dt="2022-02-16T14:25:39.631" v="69" actId="14100"/>
          <ac:picMkLst>
            <pc:docMk/>
            <pc:sldMk cId="3800281599" sldId="256"/>
            <ac:picMk id="13" creationId="{BB7F7603-03FC-4EE6-9937-36A6EA221739}"/>
          </ac:picMkLst>
        </pc:picChg>
        <pc:picChg chg="add mod">
          <ac:chgData name="Sepsi László" userId="3a84ab39-fcdf-4f44-bc9e-1df3ee5b428b" providerId="ADAL" clId="{42CFA6D2-81BA-4F27-99E4-8EC7EE2A2797}" dt="2022-02-16T14:18:57.333" v="57" actId="1076"/>
          <ac:picMkLst>
            <pc:docMk/>
            <pc:sldMk cId="3800281599" sldId="256"/>
            <ac:picMk id="16" creationId="{3C988551-D3FC-468E-910B-BDA8C9097302}"/>
          </ac:picMkLst>
        </pc:picChg>
      </pc:sldChg>
      <pc:sldChg chg="addSp delSp modSp new mod">
        <pc:chgData name="Sepsi László" userId="3a84ab39-fcdf-4f44-bc9e-1df3ee5b428b" providerId="ADAL" clId="{42CFA6D2-81BA-4F27-99E4-8EC7EE2A2797}" dt="2022-02-19T16:05:35.829" v="6427" actId="1076"/>
        <pc:sldMkLst>
          <pc:docMk/>
          <pc:sldMk cId="41316847" sldId="257"/>
        </pc:sldMkLst>
        <pc:spChg chg="mod">
          <ac:chgData name="Sepsi László" userId="3a84ab39-fcdf-4f44-bc9e-1df3ee5b428b" providerId="ADAL" clId="{42CFA6D2-81BA-4F27-99E4-8EC7EE2A2797}" dt="2022-02-18T17:25:13.065" v="733" actId="1076"/>
          <ac:spMkLst>
            <pc:docMk/>
            <pc:sldMk cId="41316847" sldId="257"/>
            <ac:spMk id="2" creationId="{D7AC3A3A-79E3-4D95-B6BA-5E62B7DA5B8F}"/>
          </ac:spMkLst>
        </pc:spChg>
        <pc:spChg chg="mod">
          <ac:chgData name="Sepsi László" userId="3a84ab39-fcdf-4f44-bc9e-1df3ee5b428b" providerId="ADAL" clId="{42CFA6D2-81BA-4F27-99E4-8EC7EE2A2797}" dt="2022-02-19T16:05:11.176" v="6423" actId="20577"/>
          <ac:spMkLst>
            <pc:docMk/>
            <pc:sldMk cId="41316847" sldId="257"/>
            <ac:spMk id="3" creationId="{A9CA87BC-D502-45D2-A91A-21890743531F}"/>
          </ac:spMkLst>
        </pc:spChg>
        <pc:spChg chg="add del mod">
          <ac:chgData name="Sepsi László" userId="3a84ab39-fcdf-4f44-bc9e-1df3ee5b428b" providerId="ADAL" clId="{42CFA6D2-81BA-4F27-99E4-8EC7EE2A2797}" dt="2022-02-18T16:53:04.720" v="554"/>
          <ac:spMkLst>
            <pc:docMk/>
            <pc:sldMk cId="41316847" sldId="257"/>
            <ac:spMk id="8" creationId="{21773CB2-65B3-4A35-BBD3-C5CE92DF5DB8}"/>
          </ac:spMkLst>
        </pc:spChg>
        <pc:spChg chg="add del mod">
          <ac:chgData name="Sepsi László" userId="3a84ab39-fcdf-4f44-bc9e-1df3ee5b428b" providerId="ADAL" clId="{42CFA6D2-81BA-4F27-99E4-8EC7EE2A2797}" dt="2022-02-18T17:16:47.367" v="666" actId="478"/>
          <ac:spMkLst>
            <pc:docMk/>
            <pc:sldMk cId="41316847" sldId="257"/>
            <ac:spMk id="22" creationId="{CF79A90E-77CB-45EA-8B49-7C98B217BF88}"/>
          </ac:spMkLst>
        </pc:spChg>
        <pc:picChg chg="add del mod ord">
          <ac:chgData name="Sepsi László" userId="3a84ab39-fcdf-4f44-bc9e-1df3ee5b428b" providerId="ADAL" clId="{42CFA6D2-81BA-4F27-99E4-8EC7EE2A2797}" dt="2022-02-16T17:36:24.748" v="528" actId="478"/>
          <ac:picMkLst>
            <pc:docMk/>
            <pc:sldMk cId="41316847" sldId="257"/>
            <ac:picMk id="5" creationId="{4435BDE4-C509-482B-A4D2-ABD53E6DC93C}"/>
          </ac:picMkLst>
        </pc:picChg>
        <pc:picChg chg="add mod">
          <ac:chgData name="Sepsi László" userId="3a84ab39-fcdf-4f44-bc9e-1df3ee5b428b" providerId="ADAL" clId="{42CFA6D2-81BA-4F27-99E4-8EC7EE2A2797}" dt="2022-02-19T16:05:28.570" v="6426" actId="1076"/>
          <ac:picMkLst>
            <pc:docMk/>
            <pc:sldMk cId="41316847" sldId="257"/>
            <ac:picMk id="5" creationId="{CFF9A3A4-5F24-490F-9C67-EB12D954E4A9}"/>
          </ac:picMkLst>
        </pc:picChg>
        <pc:picChg chg="add del mod">
          <ac:chgData name="Sepsi László" userId="3a84ab39-fcdf-4f44-bc9e-1df3ee5b428b" providerId="ADAL" clId="{42CFA6D2-81BA-4F27-99E4-8EC7EE2A2797}" dt="2022-02-16T17:35:19.600" v="519" actId="478"/>
          <ac:picMkLst>
            <pc:docMk/>
            <pc:sldMk cId="41316847" sldId="257"/>
            <ac:picMk id="7" creationId="{910C0FAB-9184-497C-AD6D-84E09166CBAF}"/>
          </ac:picMkLst>
        </pc:picChg>
        <pc:picChg chg="add mod">
          <ac:chgData name="Sepsi László" userId="3a84ab39-fcdf-4f44-bc9e-1df3ee5b428b" providerId="ADAL" clId="{42CFA6D2-81BA-4F27-99E4-8EC7EE2A2797}" dt="2022-02-19T16:05:35.829" v="6427" actId="1076"/>
          <ac:picMkLst>
            <pc:docMk/>
            <pc:sldMk cId="41316847" sldId="257"/>
            <ac:picMk id="7" creationId="{DEF7770E-E15E-4BCA-A08F-97AD7BE53C96}"/>
          </ac:picMkLst>
        </pc:picChg>
        <pc:picChg chg="add del mod ord">
          <ac:chgData name="Sepsi László" userId="3a84ab39-fcdf-4f44-bc9e-1df3ee5b428b" providerId="ADAL" clId="{42CFA6D2-81BA-4F27-99E4-8EC7EE2A2797}" dt="2022-02-18T19:46:31.872" v="1799" actId="478"/>
          <ac:picMkLst>
            <pc:docMk/>
            <pc:sldMk cId="41316847" sldId="257"/>
            <ac:picMk id="9" creationId="{312A404F-F013-46B0-878D-21AE0443548C}"/>
          </ac:picMkLst>
        </pc:picChg>
        <pc:picChg chg="add del mod ord">
          <ac:chgData name="Sepsi László" userId="3a84ab39-fcdf-4f44-bc9e-1df3ee5b428b" providerId="ADAL" clId="{42CFA6D2-81BA-4F27-99E4-8EC7EE2A2797}" dt="2022-02-18T19:46:35.302" v="1801" actId="478"/>
          <ac:picMkLst>
            <pc:docMk/>
            <pc:sldMk cId="41316847" sldId="257"/>
            <ac:picMk id="11" creationId="{6DB903C4-8EA2-4D76-93A1-1F8FD8B0B3BE}"/>
          </ac:picMkLst>
        </pc:picChg>
        <pc:picChg chg="add del mod ord">
          <ac:chgData name="Sepsi László" userId="3a84ab39-fcdf-4f44-bc9e-1df3ee5b428b" providerId="ADAL" clId="{42CFA6D2-81BA-4F27-99E4-8EC7EE2A2797}" dt="2022-02-18T19:46:33.441" v="1800" actId="478"/>
          <ac:picMkLst>
            <pc:docMk/>
            <pc:sldMk cId="41316847" sldId="257"/>
            <ac:picMk id="12" creationId="{434EBB70-FD1C-417F-A126-61FF112E8CF7}"/>
          </ac:picMkLst>
        </pc:picChg>
        <pc:picChg chg="add del mod modCrop">
          <ac:chgData name="Sepsi László" userId="3a84ab39-fcdf-4f44-bc9e-1df3ee5b428b" providerId="ADAL" clId="{42CFA6D2-81BA-4F27-99E4-8EC7EE2A2797}" dt="2022-02-18T17:13:22.561" v="645" actId="478"/>
          <ac:picMkLst>
            <pc:docMk/>
            <pc:sldMk cId="41316847" sldId="257"/>
            <ac:picMk id="19" creationId="{DB9CF466-44C0-4EC2-A5E2-1BE9B7C91E1F}"/>
          </ac:picMkLst>
        </pc:picChg>
        <pc:picChg chg="add del mod modCrop">
          <ac:chgData name="Sepsi László" userId="3a84ab39-fcdf-4f44-bc9e-1df3ee5b428b" providerId="ADAL" clId="{42CFA6D2-81BA-4F27-99E4-8EC7EE2A2797}" dt="2022-02-18T17:14:34.598" v="660" actId="478"/>
          <ac:picMkLst>
            <pc:docMk/>
            <pc:sldMk cId="41316847" sldId="257"/>
            <ac:picMk id="21" creationId="{19421B82-1128-48AA-ADC2-BBE365E67CCE}"/>
          </ac:picMkLst>
        </pc:picChg>
        <pc:picChg chg="add del mod modCrop">
          <ac:chgData name="Sepsi László" userId="3a84ab39-fcdf-4f44-bc9e-1df3ee5b428b" providerId="ADAL" clId="{42CFA6D2-81BA-4F27-99E4-8EC7EE2A2797}" dt="2022-02-18T17:21:53.508" v="714" actId="478"/>
          <ac:picMkLst>
            <pc:docMk/>
            <pc:sldMk cId="41316847" sldId="257"/>
            <ac:picMk id="24" creationId="{89B5CC91-5543-465B-8087-E0354C878586}"/>
          </ac:picMkLst>
        </pc:picChg>
        <pc:picChg chg="add del mod modCrop">
          <ac:chgData name="Sepsi László" userId="3a84ab39-fcdf-4f44-bc9e-1df3ee5b428b" providerId="ADAL" clId="{42CFA6D2-81BA-4F27-99E4-8EC7EE2A2797}" dt="2022-02-18T19:46:30.378" v="1798" actId="478"/>
          <ac:picMkLst>
            <pc:docMk/>
            <pc:sldMk cId="41316847" sldId="257"/>
            <ac:picMk id="26" creationId="{E51EF209-C769-4D01-9364-E77367F50DC5}"/>
          </ac:picMkLst>
        </pc:picChg>
        <pc:cxnChg chg="add del mod">
          <ac:chgData name="Sepsi László" userId="3a84ab39-fcdf-4f44-bc9e-1df3ee5b428b" providerId="ADAL" clId="{42CFA6D2-81BA-4F27-99E4-8EC7EE2A2797}" dt="2022-02-18T17:19:34.557" v="696" actId="478"/>
          <ac:cxnSpMkLst>
            <pc:docMk/>
            <pc:sldMk cId="41316847" sldId="257"/>
            <ac:cxnSpMk id="14" creationId="{2ECDF6E1-5F2B-4D7C-BD35-D405BE674ED3}"/>
          </ac:cxnSpMkLst>
        </pc:cxnChg>
      </pc:sldChg>
      <pc:sldChg chg="addSp delSp modSp add mod">
        <pc:chgData name="Sepsi László" userId="3a84ab39-fcdf-4f44-bc9e-1df3ee5b428b" providerId="ADAL" clId="{42CFA6D2-81BA-4F27-99E4-8EC7EE2A2797}" dt="2022-02-18T19:46:48.898" v="1805" actId="478"/>
        <pc:sldMkLst>
          <pc:docMk/>
          <pc:sldMk cId="959173165" sldId="258"/>
        </pc:sldMkLst>
        <pc:spChg chg="mod">
          <ac:chgData name="Sepsi László" userId="3a84ab39-fcdf-4f44-bc9e-1df3ee5b428b" providerId="ADAL" clId="{42CFA6D2-81BA-4F27-99E4-8EC7EE2A2797}" dt="2022-02-18T17:30:52.200" v="760" actId="20577"/>
          <ac:spMkLst>
            <pc:docMk/>
            <pc:sldMk cId="959173165" sldId="258"/>
            <ac:spMk id="2" creationId="{D7AC3A3A-79E3-4D95-B6BA-5E62B7DA5B8F}"/>
          </ac:spMkLst>
        </pc:spChg>
        <pc:spChg chg="mod">
          <ac:chgData name="Sepsi László" userId="3a84ab39-fcdf-4f44-bc9e-1df3ee5b428b" providerId="ADAL" clId="{42CFA6D2-81BA-4F27-99E4-8EC7EE2A2797}" dt="2022-02-18T18:02:12.914" v="1313" actId="14100"/>
          <ac:spMkLst>
            <pc:docMk/>
            <pc:sldMk cId="959173165" sldId="258"/>
            <ac:spMk id="3" creationId="{A9CA87BC-D502-45D2-A91A-21890743531F}"/>
          </ac:spMkLst>
        </pc:spChg>
        <pc:picChg chg="del">
          <ac:chgData name="Sepsi László" userId="3a84ab39-fcdf-4f44-bc9e-1df3ee5b428b" providerId="ADAL" clId="{42CFA6D2-81BA-4F27-99E4-8EC7EE2A2797}" dt="2022-02-18T17:30:32.773" v="738" actId="478"/>
          <ac:picMkLst>
            <pc:docMk/>
            <pc:sldMk cId="959173165" sldId="258"/>
            <ac:picMk id="5" creationId="{CFF9A3A4-5F24-490F-9C67-EB12D954E4A9}"/>
          </ac:picMkLst>
        </pc:picChg>
        <pc:picChg chg="add mod">
          <ac:chgData name="Sepsi László" userId="3a84ab39-fcdf-4f44-bc9e-1df3ee5b428b" providerId="ADAL" clId="{42CFA6D2-81BA-4F27-99E4-8EC7EE2A2797}" dt="2022-02-18T17:59:13.047" v="1275" actId="1076"/>
          <ac:picMkLst>
            <pc:docMk/>
            <pc:sldMk cId="959173165" sldId="258"/>
            <ac:picMk id="6" creationId="{600DB00D-8476-4EEE-A11B-18BC34658D7A}"/>
          </ac:picMkLst>
        </pc:picChg>
        <pc:picChg chg="del">
          <ac:chgData name="Sepsi László" userId="3a84ab39-fcdf-4f44-bc9e-1df3ee5b428b" providerId="ADAL" clId="{42CFA6D2-81BA-4F27-99E4-8EC7EE2A2797}" dt="2022-02-18T17:30:35.032" v="739" actId="478"/>
          <ac:picMkLst>
            <pc:docMk/>
            <pc:sldMk cId="959173165" sldId="258"/>
            <ac:picMk id="7" creationId="{DEF7770E-E15E-4BCA-A08F-97AD7BE53C96}"/>
          </ac:picMkLst>
        </pc:picChg>
        <pc:picChg chg="del">
          <ac:chgData name="Sepsi László" userId="3a84ab39-fcdf-4f44-bc9e-1df3ee5b428b" providerId="ADAL" clId="{42CFA6D2-81BA-4F27-99E4-8EC7EE2A2797}" dt="2022-02-18T19:46:47.598" v="1804" actId="478"/>
          <ac:picMkLst>
            <pc:docMk/>
            <pc:sldMk cId="959173165" sldId="258"/>
            <ac:picMk id="9" creationId="{312A404F-F013-46B0-878D-21AE0443548C}"/>
          </ac:picMkLst>
        </pc:picChg>
        <pc:picChg chg="add mod">
          <ac:chgData name="Sepsi László" userId="3a84ab39-fcdf-4f44-bc9e-1df3ee5b428b" providerId="ADAL" clId="{42CFA6D2-81BA-4F27-99E4-8EC7EE2A2797}" dt="2022-02-18T17:59:21.643" v="1276" actId="1076"/>
          <ac:picMkLst>
            <pc:docMk/>
            <pc:sldMk cId="959173165" sldId="258"/>
            <ac:picMk id="10" creationId="{73DFFB31-70A4-452B-AA8A-C74BE0F012BF}"/>
          </ac:picMkLst>
        </pc:picChg>
        <pc:picChg chg="del">
          <ac:chgData name="Sepsi László" userId="3a84ab39-fcdf-4f44-bc9e-1df3ee5b428b" providerId="ADAL" clId="{42CFA6D2-81BA-4F27-99E4-8EC7EE2A2797}" dt="2022-02-18T19:46:48.898" v="1805" actId="478"/>
          <ac:picMkLst>
            <pc:docMk/>
            <pc:sldMk cId="959173165" sldId="258"/>
            <ac:picMk id="11" creationId="{6DB903C4-8EA2-4D76-93A1-1F8FD8B0B3BE}"/>
          </ac:picMkLst>
        </pc:picChg>
        <pc:picChg chg="del">
          <ac:chgData name="Sepsi László" userId="3a84ab39-fcdf-4f44-bc9e-1df3ee5b428b" providerId="ADAL" clId="{42CFA6D2-81BA-4F27-99E4-8EC7EE2A2797}" dt="2022-02-18T19:46:42.615" v="1802" actId="478"/>
          <ac:picMkLst>
            <pc:docMk/>
            <pc:sldMk cId="959173165" sldId="258"/>
            <ac:picMk id="12" creationId="{434EBB70-FD1C-417F-A126-61FF112E8CF7}"/>
          </ac:picMkLst>
        </pc:picChg>
        <pc:picChg chg="add mod">
          <ac:chgData name="Sepsi László" userId="3a84ab39-fcdf-4f44-bc9e-1df3ee5b428b" providerId="ADAL" clId="{42CFA6D2-81BA-4F27-99E4-8EC7EE2A2797}" dt="2022-02-18T17:59:33.532" v="1278" actId="1076"/>
          <ac:picMkLst>
            <pc:docMk/>
            <pc:sldMk cId="959173165" sldId="258"/>
            <ac:picMk id="14" creationId="{BB119A76-FD92-4284-9F78-65EA619D2B7C}"/>
          </ac:picMkLst>
        </pc:picChg>
        <pc:picChg chg="add mod ord">
          <ac:chgData name="Sepsi László" userId="3a84ab39-fcdf-4f44-bc9e-1df3ee5b428b" providerId="ADAL" clId="{42CFA6D2-81BA-4F27-99E4-8EC7EE2A2797}" dt="2022-02-18T18:01:01.677" v="1303" actId="167"/>
          <ac:picMkLst>
            <pc:docMk/>
            <pc:sldMk cId="959173165" sldId="258"/>
            <ac:picMk id="16" creationId="{B351EDCB-C98E-4005-A98B-B30DB6E2B09D}"/>
          </ac:picMkLst>
        </pc:picChg>
        <pc:picChg chg="del">
          <ac:chgData name="Sepsi László" userId="3a84ab39-fcdf-4f44-bc9e-1df3ee5b428b" providerId="ADAL" clId="{42CFA6D2-81BA-4F27-99E4-8EC7EE2A2797}" dt="2022-02-18T19:46:46.381" v="1803" actId="478"/>
          <ac:picMkLst>
            <pc:docMk/>
            <pc:sldMk cId="959173165" sldId="258"/>
            <ac:picMk id="26" creationId="{E51EF209-C769-4D01-9364-E77367F50DC5}"/>
          </ac:picMkLst>
        </pc:picChg>
        <pc:picChg chg="add mod">
          <ac:chgData name="Sepsi László" userId="3a84ab39-fcdf-4f44-bc9e-1df3ee5b428b" providerId="ADAL" clId="{42CFA6D2-81BA-4F27-99E4-8EC7EE2A2797}" dt="2022-02-18T18:02:28.228" v="1317" actId="1076"/>
          <ac:picMkLst>
            <pc:docMk/>
            <pc:sldMk cId="959173165" sldId="258"/>
            <ac:picMk id="3074" creationId="{AF7A65B6-1649-4CAE-9C1C-B6807F61A7FA}"/>
          </ac:picMkLst>
        </pc:picChg>
      </pc:sldChg>
      <pc:sldChg chg="delSp add del mod">
        <pc:chgData name="Sepsi László" userId="3a84ab39-fcdf-4f44-bc9e-1df3ee5b428b" providerId="ADAL" clId="{42CFA6D2-81BA-4F27-99E4-8EC7EE2A2797}" dt="2022-02-18T17:05:52.289" v="587" actId="47"/>
        <pc:sldMkLst>
          <pc:docMk/>
          <pc:sldMk cId="1227178463" sldId="258"/>
        </pc:sldMkLst>
        <pc:picChg chg="del">
          <ac:chgData name="Sepsi László" userId="3a84ab39-fcdf-4f44-bc9e-1df3ee5b428b" providerId="ADAL" clId="{42CFA6D2-81BA-4F27-99E4-8EC7EE2A2797}" dt="2022-02-18T16:53:21.494" v="557" actId="478"/>
          <ac:picMkLst>
            <pc:docMk/>
            <pc:sldMk cId="1227178463" sldId="258"/>
            <ac:picMk id="5" creationId="{CFF9A3A4-5F24-490F-9C67-EB12D954E4A9}"/>
          </ac:picMkLst>
        </pc:picChg>
        <pc:picChg chg="del">
          <ac:chgData name="Sepsi László" userId="3a84ab39-fcdf-4f44-bc9e-1df3ee5b428b" providerId="ADAL" clId="{42CFA6D2-81BA-4F27-99E4-8EC7EE2A2797}" dt="2022-02-18T16:53:20.194" v="556" actId="478"/>
          <ac:picMkLst>
            <pc:docMk/>
            <pc:sldMk cId="1227178463" sldId="258"/>
            <ac:picMk id="7" creationId="{DEF7770E-E15E-4BCA-A08F-97AD7BE53C96}"/>
          </ac:picMkLst>
        </pc:picChg>
      </pc:sldChg>
      <pc:sldChg chg="addSp delSp modSp add mod">
        <pc:chgData name="Sepsi László" userId="3a84ab39-fcdf-4f44-bc9e-1df3ee5b428b" providerId="ADAL" clId="{42CFA6D2-81BA-4F27-99E4-8EC7EE2A2797}" dt="2022-02-19T14:15:55.491" v="3881" actId="20577"/>
        <pc:sldMkLst>
          <pc:docMk/>
          <pc:sldMk cId="119993039" sldId="259"/>
        </pc:sldMkLst>
        <pc:spChg chg="mod">
          <ac:chgData name="Sepsi László" userId="3a84ab39-fcdf-4f44-bc9e-1df3ee5b428b" providerId="ADAL" clId="{42CFA6D2-81BA-4F27-99E4-8EC7EE2A2797}" dt="2022-02-19T14:15:55.491" v="3881" actId="20577"/>
          <ac:spMkLst>
            <pc:docMk/>
            <pc:sldMk cId="119993039" sldId="259"/>
            <ac:spMk id="2" creationId="{D7AC3A3A-79E3-4D95-B6BA-5E62B7DA5B8F}"/>
          </ac:spMkLst>
        </pc:spChg>
        <pc:spChg chg="del mod">
          <ac:chgData name="Sepsi László" userId="3a84ab39-fcdf-4f44-bc9e-1df3ee5b428b" providerId="ADAL" clId="{42CFA6D2-81BA-4F27-99E4-8EC7EE2A2797}" dt="2022-02-18T18:18:27.190" v="1434"/>
          <ac:spMkLst>
            <pc:docMk/>
            <pc:sldMk cId="119993039" sldId="259"/>
            <ac:spMk id="3" creationId="{A9CA87BC-D502-45D2-A91A-21890743531F}"/>
          </ac:spMkLst>
        </pc:spChg>
        <pc:picChg chg="add mod">
          <ac:chgData name="Sepsi László" userId="3a84ab39-fcdf-4f44-bc9e-1df3ee5b428b" providerId="ADAL" clId="{42CFA6D2-81BA-4F27-99E4-8EC7EE2A2797}" dt="2022-02-18T18:18:43.309" v="1438" actId="1076"/>
          <ac:picMkLst>
            <pc:docMk/>
            <pc:sldMk cId="119993039" sldId="259"/>
            <ac:picMk id="5" creationId="{91B38E4E-77CC-425A-B54D-21F7EADF5B32}"/>
          </ac:picMkLst>
        </pc:picChg>
        <pc:picChg chg="del">
          <ac:chgData name="Sepsi László" userId="3a84ab39-fcdf-4f44-bc9e-1df3ee5b428b" providerId="ADAL" clId="{42CFA6D2-81BA-4F27-99E4-8EC7EE2A2797}" dt="2022-02-18T19:46:56.127" v="1806" actId="478"/>
          <ac:picMkLst>
            <pc:docMk/>
            <pc:sldMk cId="119993039" sldId="259"/>
            <ac:picMk id="9" creationId="{312A404F-F013-46B0-878D-21AE0443548C}"/>
          </ac:picMkLst>
        </pc:picChg>
        <pc:picChg chg="del">
          <ac:chgData name="Sepsi László" userId="3a84ab39-fcdf-4f44-bc9e-1df3ee5b428b" providerId="ADAL" clId="{42CFA6D2-81BA-4F27-99E4-8EC7EE2A2797}" dt="2022-02-18T19:46:57.035" v="1807" actId="478"/>
          <ac:picMkLst>
            <pc:docMk/>
            <pc:sldMk cId="119993039" sldId="259"/>
            <ac:picMk id="11" creationId="{6DB903C4-8EA2-4D76-93A1-1F8FD8B0B3BE}"/>
          </ac:picMkLst>
        </pc:picChg>
        <pc:picChg chg="del">
          <ac:chgData name="Sepsi László" userId="3a84ab39-fcdf-4f44-bc9e-1df3ee5b428b" providerId="ADAL" clId="{42CFA6D2-81BA-4F27-99E4-8EC7EE2A2797}" dt="2022-02-18T19:46:59.690" v="1808" actId="478"/>
          <ac:picMkLst>
            <pc:docMk/>
            <pc:sldMk cId="119993039" sldId="259"/>
            <ac:picMk id="26" creationId="{E51EF209-C769-4D01-9364-E77367F50DC5}"/>
          </ac:picMkLst>
        </pc:picChg>
      </pc:sldChg>
      <pc:sldChg chg="delSp modSp add del mod">
        <pc:chgData name="Sepsi László" userId="3a84ab39-fcdf-4f44-bc9e-1df3ee5b428b" providerId="ADAL" clId="{42CFA6D2-81BA-4F27-99E4-8EC7EE2A2797}" dt="2022-02-18T17:25:49.504" v="734" actId="47"/>
        <pc:sldMkLst>
          <pc:docMk/>
          <pc:sldMk cId="717331395" sldId="259"/>
        </pc:sldMkLst>
        <pc:spChg chg="mod">
          <ac:chgData name="Sepsi László" userId="3a84ab39-fcdf-4f44-bc9e-1df3ee5b428b" providerId="ADAL" clId="{42CFA6D2-81BA-4F27-99E4-8EC7EE2A2797}" dt="2022-02-18T17:06:16.246" v="602" actId="20577"/>
          <ac:spMkLst>
            <pc:docMk/>
            <pc:sldMk cId="717331395" sldId="259"/>
            <ac:spMk id="2" creationId="{D7AC3A3A-79E3-4D95-B6BA-5E62B7DA5B8F}"/>
          </ac:spMkLst>
        </pc:spChg>
        <pc:picChg chg="del">
          <ac:chgData name="Sepsi László" userId="3a84ab39-fcdf-4f44-bc9e-1df3ee5b428b" providerId="ADAL" clId="{42CFA6D2-81BA-4F27-99E4-8EC7EE2A2797}" dt="2022-02-18T17:06:00.199" v="589" actId="478"/>
          <ac:picMkLst>
            <pc:docMk/>
            <pc:sldMk cId="717331395" sldId="259"/>
            <ac:picMk id="5" creationId="{CFF9A3A4-5F24-490F-9C67-EB12D954E4A9}"/>
          </ac:picMkLst>
        </pc:picChg>
        <pc:picChg chg="del">
          <ac:chgData name="Sepsi László" userId="3a84ab39-fcdf-4f44-bc9e-1df3ee5b428b" providerId="ADAL" clId="{42CFA6D2-81BA-4F27-99E4-8EC7EE2A2797}" dt="2022-02-18T17:05:58.120" v="588" actId="478"/>
          <ac:picMkLst>
            <pc:docMk/>
            <pc:sldMk cId="717331395" sldId="259"/>
            <ac:picMk id="7" creationId="{DEF7770E-E15E-4BCA-A08F-97AD7BE53C96}"/>
          </ac:picMkLst>
        </pc:picChg>
      </pc:sldChg>
      <pc:sldChg chg="add del">
        <pc:chgData name="Sepsi László" userId="3a84ab39-fcdf-4f44-bc9e-1df3ee5b428b" providerId="ADAL" clId="{42CFA6D2-81BA-4F27-99E4-8EC7EE2A2797}" dt="2022-02-18T17:25:50.319" v="735" actId="47"/>
        <pc:sldMkLst>
          <pc:docMk/>
          <pc:sldMk cId="954869799" sldId="260"/>
        </pc:sldMkLst>
      </pc:sldChg>
      <pc:sldChg chg="addSp delSp modSp add del mod">
        <pc:chgData name="Sepsi László" userId="3a84ab39-fcdf-4f44-bc9e-1df3ee5b428b" providerId="ADAL" clId="{42CFA6D2-81BA-4F27-99E4-8EC7EE2A2797}" dt="2022-02-18T19:47:20.400" v="1811" actId="47"/>
        <pc:sldMkLst>
          <pc:docMk/>
          <pc:sldMk cId="1123894148" sldId="260"/>
        </pc:sldMkLst>
        <pc:spChg chg="mod">
          <ac:chgData name="Sepsi László" userId="3a84ab39-fcdf-4f44-bc9e-1df3ee5b428b" providerId="ADAL" clId="{42CFA6D2-81BA-4F27-99E4-8EC7EE2A2797}" dt="2022-02-18T19:06:49.581" v="1449" actId="20577"/>
          <ac:spMkLst>
            <pc:docMk/>
            <pc:sldMk cId="1123894148" sldId="260"/>
            <ac:spMk id="2" creationId="{D7AC3A3A-79E3-4D95-B6BA-5E62B7DA5B8F}"/>
          </ac:spMkLst>
        </pc:spChg>
        <pc:spChg chg="del mod">
          <ac:chgData name="Sepsi László" userId="3a84ab39-fcdf-4f44-bc9e-1df3ee5b428b" providerId="ADAL" clId="{42CFA6D2-81BA-4F27-99E4-8EC7EE2A2797}" dt="2022-02-18T19:07:07.251" v="1452" actId="478"/>
          <ac:spMkLst>
            <pc:docMk/>
            <pc:sldMk cId="1123894148" sldId="260"/>
            <ac:spMk id="3" creationId="{A9CA87BC-D502-45D2-A91A-21890743531F}"/>
          </ac:spMkLst>
        </pc:spChg>
        <pc:spChg chg="add mod">
          <ac:chgData name="Sepsi László" userId="3a84ab39-fcdf-4f44-bc9e-1df3ee5b428b" providerId="ADAL" clId="{42CFA6D2-81BA-4F27-99E4-8EC7EE2A2797}" dt="2022-02-18T19:12:16.949" v="1569" actId="1076"/>
          <ac:spMkLst>
            <pc:docMk/>
            <pc:sldMk cId="1123894148" sldId="260"/>
            <ac:spMk id="4" creationId="{959FC81B-0A19-41E4-9C9B-3FCC2CC8C144}"/>
          </ac:spMkLst>
        </pc:spChg>
        <pc:spChg chg="add del">
          <ac:chgData name="Sepsi László" userId="3a84ab39-fcdf-4f44-bc9e-1df3ee5b428b" providerId="ADAL" clId="{42CFA6D2-81BA-4F27-99E4-8EC7EE2A2797}" dt="2022-02-18T19:13:35.100" v="1584" actId="478"/>
          <ac:spMkLst>
            <pc:docMk/>
            <pc:sldMk cId="1123894148" sldId="260"/>
            <ac:spMk id="5" creationId="{C049558F-7B74-4C99-AC90-C25F7B78EAFB}"/>
          </ac:spMkLst>
        </pc:spChg>
        <pc:spChg chg="add mod">
          <ac:chgData name="Sepsi László" userId="3a84ab39-fcdf-4f44-bc9e-1df3ee5b428b" providerId="ADAL" clId="{42CFA6D2-81BA-4F27-99E4-8EC7EE2A2797}" dt="2022-02-18T19:16:06.058" v="1629" actId="20577"/>
          <ac:spMkLst>
            <pc:docMk/>
            <pc:sldMk cId="1123894148" sldId="260"/>
            <ac:spMk id="6" creationId="{6A3B59D7-B0D3-4DDC-8B87-CA035878C83F}"/>
          </ac:spMkLst>
        </pc:spChg>
        <pc:spChg chg="add mod">
          <ac:chgData name="Sepsi László" userId="3a84ab39-fcdf-4f44-bc9e-1df3ee5b428b" providerId="ADAL" clId="{42CFA6D2-81BA-4F27-99E4-8EC7EE2A2797}" dt="2022-02-18T19:33:12.606" v="1665" actId="14100"/>
          <ac:spMkLst>
            <pc:docMk/>
            <pc:sldMk cId="1123894148" sldId="260"/>
            <ac:spMk id="10" creationId="{1C4EFEC0-E57F-43F0-B299-0EEEE70FD2DE}"/>
          </ac:spMkLst>
        </pc:spChg>
        <pc:spChg chg="add mod">
          <ac:chgData name="Sepsi László" userId="3a84ab39-fcdf-4f44-bc9e-1df3ee5b428b" providerId="ADAL" clId="{42CFA6D2-81BA-4F27-99E4-8EC7EE2A2797}" dt="2022-02-18T19:33:16.627" v="1666" actId="14100"/>
          <ac:spMkLst>
            <pc:docMk/>
            <pc:sldMk cId="1123894148" sldId="260"/>
            <ac:spMk id="13" creationId="{320156B5-46DA-433D-9E91-27925916DE48}"/>
          </ac:spMkLst>
        </pc:spChg>
        <pc:spChg chg="add mod">
          <ac:chgData name="Sepsi László" userId="3a84ab39-fcdf-4f44-bc9e-1df3ee5b428b" providerId="ADAL" clId="{42CFA6D2-81BA-4F27-99E4-8EC7EE2A2797}" dt="2022-02-18T19:32:05.110" v="1645" actId="1076"/>
          <ac:spMkLst>
            <pc:docMk/>
            <pc:sldMk cId="1123894148" sldId="260"/>
            <ac:spMk id="14" creationId="{3881834A-C086-4A92-B3E2-EBEFAD499C4D}"/>
          </ac:spMkLst>
        </pc:spChg>
        <pc:spChg chg="add del mod">
          <ac:chgData name="Sepsi László" userId="3a84ab39-fcdf-4f44-bc9e-1df3ee5b428b" providerId="ADAL" clId="{42CFA6D2-81BA-4F27-99E4-8EC7EE2A2797}" dt="2022-02-18T19:13:32.690" v="1583" actId="478"/>
          <ac:spMkLst>
            <pc:docMk/>
            <pc:sldMk cId="1123894148" sldId="260"/>
            <ac:spMk id="15" creationId="{0D5BDC15-A438-4377-88CD-08F549F17F9F}"/>
          </ac:spMkLst>
        </pc:spChg>
        <pc:spChg chg="add del mod">
          <ac:chgData name="Sepsi László" userId="3a84ab39-fcdf-4f44-bc9e-1df3ee5b428b" providerId="ADAL" clId="{42CFA6D2-81BA-4F27-99E4-8EC7EE2A2797}" dt="2022-02-18T19:13:31.631" v="1582" actId="478"/>
          <ac:spMkLst>
            <pc:docMk/>
            <pc:sldMk cId="1123894148" sldId="260"/>
            <ac:spMk id="16" creationId="{5AB09B99-5CF1-4B02-B879-02F7107599E3}"/>
          </ac:spMkLst>
        </pc:spChg>
        <pc:spChg chg="add del mod">
          <ac:chgData name="Sepsi László" userId="3a84ab39-fcdf-4f44-bc9e-1df3ee5b428b" providerId="ADAL" clId="{42CFA6D2-81BA-4F27-99E4-8EC7EE2A2797}" dt="2022-02-18T19:15:27.418" v="1612" actId="478"/>
          <ac:spMkLst>
            <pc:docMk/>
            <pc:sldMk cId="1123894148" sldId="260"/>
            <ac:spMk id="17" creationId="{53722EB5-CD72-4484-A031-60CD7AAFA147}"/>
          </ac:spMkLst>
        </pc:spChg>
        <pc:spChg chg="add del mod">
          <ac:chgData name="Sepsi László" userId="3a84ab39-fcdf-4f44-bc9e-1df3ee5b428b" providerId="ADAL" clId="{42CFA6D2-81BA-4F27-99E4-8EC7EE2A2797}" dt="2022-02-18T19:15:31.629" v="1614" actId="478"/>
          <ac:spMkLst>
            <pc:docMk/>
            <pc:sldMk cId="1123894148" sldId="260"/>
            <ac:spMk id="18" creationId="{D874AD97-36CE-4DFF-8103-C257D5EB0379}"/>
          </ac:spMkLst>
        </pc:spChg>
        <pc:spChg chg="add mod">
          <ac:chgData name="Sepsi László" userId="3a84ab39-fcdf-4f44-bc9e-1df3ee5b428b" providerId="ADAL" clId="{42CFA6D2-81BA-4F27-99E4-8EC7EE2A2797}" dt="2022-02-18T19:15:56.556" v="1621" actId="1076"/>
          <ac:spMkLst>
            <pc:docMk/>
            <pc:sldMk cId="1123894148" sldId="260"/>
            <ac:spMk id="19" creationId="{C70660FC-9CCF-4C09-ABBD-104FBC8BFD49}"/>
          </ac:spMkLst>
        </pc:spChg>
        <pc:spChg chg="add mod">
          <ac:chgData name="Sepsi László" userId="3a84ab39-fcdf-4f44-bc9e-1df3ee5b428b" providerId="ADAL" clId="{42CFA6D2-81BA-4F27-99E4-8EC7EE2A2797}" dt="2022-02-18T19:20:50.384" v="1639" actId="1076"/>
          <ac:spMkLst>
            <pc:docMk/>
            <pc:sldMk cId="1123894148" sldId="260"/>
            <ac:spMk id="20" creationId="{CF1549C7-BDFE-46D9-A55F-C4B279EFF5D7}"/>
          </ac:spMkLst>
        </pc:spChg>
        <pc:spChg chg="add del mod">
          <ac:chgData name="Sepsi László" userId="3a84ab39-fcdf-4f44-bc9e-1df3ee5b428b" providerId="ADAL" clId="{42CFA6D2-81BA-4F27-99E4-8EC7EE2A2797}" dt="2022-02-18T19:21:10.548" v="1643" actId="478"/>
          <ac:spMkLst>
            <pc:docMk/>
            <pc:sldMk cId="1123894148" sldId="260"/>
            <ac:spMk id="21" creationId="{0C6B2493-3599-4205-ADFA-999CC869BEE2}"/>
          </ac:spMkLst>
        </pc:spChg>
        <pc:spChg chg="add mod">
          <ac:chgData name="Sepsi László" userId="3a84ab39-fcdf-4f44-bc9e-1df3ee5b428b" providerId="ADAL" clId="{42CFA6D2-81BA-4F27-99E4-8EC7EE2A2797}" dt="2022-02-18T19:32:17.026" v="1657" actId="20577"/>
          <ac:spMkLst>
            <pc:docMk/>
            <pc:sldMk cId="1123894148" sldId="260"/>
            <ac:spMk id="22" creationId="{F5F1FF41-080A-45C7-86B6-633B8BC1C557}"/>
          </ac:spMkLst>
        </pc:spChg>
        <pc:spChg chg="add mod">
          <ac:chgData name="Sepsi László" userId="3a84ab39-fcdf-4f44-bc9e-1df3ee5b428b" providerId="ADAL" clId="{42CFA6D2-81BA-4F27-99E4-8EC7EE2A2797}" dt="2022-02-18T19:33:42.176" v="1668" actId="1076"/>
          <ac:spMkLst>
            <pc:docMk/>
            <pc:sldMk cId="1123894148" sldId="260"/>
            <ac:spMk id="25" creationId="{E3367B5C-DE0B-4319-B26F-661ECC76E988}"/>
          </ac:spMkLst>
        </pc:spChg>
        <pc:picChg chg="mod">
          <ac:chgData name="Sepsi László" userId="3a84ab39-fcdf-4f44-bc9e-1df3ee5b428b" providerId="ADAL" clId="{42CFA6D2-81BA-4F27-99E4-8EC7EE2A2797}" dt="2022-02-18T19:34:06.065" v="1670" actId="1076"/>
          <ac:picMkLst>
            <pc:docMk/>
            <pc:sldMk cId="1123894148" sldId="260"/>
            <ac:picMk id="9" creationId="{312A404F-F013-46B0-878D-21AE0443548C}"/>
          </ac:picMkLst>
        </pc:picChg>
        <pc:picChg chg="add del mod">
          <ac:chgData name="Sepsi László" userId="3a84ab39-fcdf-4f44-bc9e-1df3ee5b428b" providerId="ADAL" clId="{42CFA6D2-81BA-4F27-99E4-8EC7EE2A2797}" dt="2022-02-18T19:15:45.020" v="1619" actId="1076"/>
          <ac:picMkLst>
            <pc:docMk/>
            <pc:sldMk cId="1123894148" sldId="260"/>
            <ac:picMk id="12" creationId="{434EBB70-FD1C-417F-A126-61FF112E8CF7}"/>
          </ac:picMkLst>
        </pc:picChg>
        <pc:picChg chg="mod">
          <ac:chgData name="Sepsi László" userId="3a84ab39-fcdf-4f44-bc9e-1df3ee5b428b" providerId="ADAL" clId="{42CFA6D2-81BA-4F27-99E4-8EC7EE2A2797}" dt="2022-02-18T19:33:55.135" v="1669" actId="1076"/>
          <ac:picMkLst>
            <pc:docMk/>
            <pc:sldMk cId="1123894148" sldId="260"/>
            <ac:picMk id="26" creationId="{E51EF209-C769-4D01-9364-E77367F50DC5}"/>
          </ac:picMkLst>
        </pc:picChg>
        <pc:cxnChg chg="add mod">
          <ac:chgData name="Sepsi László" userId="3a84ab39-fcdf-4f44-bc9e-1df3ee5b428b" providerId="ADAL" clId="{42CFA6D2-81BA-4F27-99E4-8EC7EE2A2797}" dt="2022-02-18T19:32:44.177" v="1660" actId="1076"/>
          <ac:cxnSpMkLst>
            <pc:docMk/>
            <pc:sldMk cId="1123894148" sldId="260"/>
            <ac:cxnSpMk id="8" creationId="{05F1AD73-6092-4CE7-8B96-05B88D13DD89}"/>
          </ac:cxnSpMkLst>
        </pc:cxnChg>
        <pc:cxnChg chg="add mod">
          <ac:chgData name="Sepsi László" userId="3a84ab39-fcdf-4f44-bc9e-1df3ee5b428b" providerId="ADAL" clId="{42CFA6D2-81BA-4F27-99E4-8EC7EE2A2797}" dt="2022-02-18T19:32:56.871" v="1664" actId="1076"/>
          <ac:cxnSpMkLst>
            <pc:docMk/>
            <pc:sldMk cId="1123894148" sldId="260"/>
            <ac:cxnSpMk id="24" creationId="{A2F93BAF-9E6C-455D-9E21-A299032F94E6}"/>
          </ac:cxnSpMkLst>
        </pc:cxnChg>
      </pc:sldChg>
      <pc:sldChg chg="addSp delSp modSp add del mod ord">
        <pc:chgData name="Sepsi László" userId="3a84ab39-fcdf-4f44-bc9e-1df3ee5b428b" providerId="ADAL" clId="{42CFA6D2-81BA-4F27-99E4-8EC7EE2A2797}" dt="2022-02-18T19:48:52.072" v="1832" actId="47"/>
        <pc:sldMkLst>
          <pc:docMk/>
          <pc:sldMk cId="1701630795" sldId="261"/>
        </pc:sldMkLst>
        <pc:spChg chg="del">
          <ac:chgData name="Sepsi László" userId="3a84ab39-fcdf-4f44-bc9e-1df3ee5b428b" providerId="ADAL" clId="{42CFA6D2-81BA-4F27-99E4-8EC7EE2A2797}" dt="2022-02-18T19:34:56.487" v="1674" actId="478"/>
          <ac:spMkLst>
            <pc:docMk/>
            <pc:sldMk cId="1701630795" sldId="261"/>
            <ac:spMk id="3" creationId="{A9CA87BC-D502-45D2-A91A-21890743531F}"/>
          </ac:spMkLst>
        </pc:spChg>
        <pc:spChg chg="add del mod">
          <ac:chgData name="Sepsi László" userId="3a84ab39-fcdf-4f44-bc9e-1df3ee5b428b" providerId="ADAL" clId="{42CFA6D2-81BA-4F27-99E4-8EC7EE2A2797}" dt="2022-02-18T19:35:06.190" v="1676" actId="478"/>
          <ac:spMkLst>
            <pc:docMk/>
            <pc:sldMk cId="1701630795" sldId="261"/>
            <ac:spMk id="5" creationId="{0B8C8390-10D9-4D56-A578-90C31B7451C3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17" creationId="{145466CA-9549-45FF-9F4C-C8264C9B53D3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18" creationId="{8178F52E-5EAE-4D19-89C3-D4C6D3A1C372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19" creationId="{7A59B77A-C4F7-4751-964F-D962D54804A8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0" creationId="{DDF8D4C1-D6F0-4DC0-AB62-37FAA2E56F1A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1" creationId="{1BF61095-2F14-4553-83B3-8EE2673734FE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2" creationId="{70419A19-1E83-4662-9057-685F34B94921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3" creationId="{1C74068A-7781-4658-A13B-7253BDE70AFC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4" creationId="{DD4AE136-8DA4-470E-8AFC-0F2348694B3E}"/>
          </ac:spMkLst>
        </pc:spChg>
        <pc:spChg chg="add mod">
          <ac:chgData name="Sepsi László" userId="3a84ab39-fcdf-4f44-bc9e-1df3ee5b428b" providerId="ADAL" clId="{42CFA6D2-81BA-4F27-99E4-8EC7EE2A2797}" dt="2022-02-18T19:35:18.021" v="1682"/>
          <ac:spMkLst>
            <pc:docMk/>
            <pc:sldMk cId="1701630795" sldId="261"/>
            <ac:spMk id="28" creationId="{DF166315-22A8-4E9C-A22C-33AC5013C3DD}"/>
          </ac:spMkLst>
        </pc:spChg>
        <pc:grpChg chg="add mod">
          <ac:chgData name="Sepsi László" userId="3a84ab39-fcdf-4f44-bc9e-1df3ee5b428b" providerId="ADAL" clId="{42CFA6D2-81BA-4F27-99E4-8EC7EE2A2797}" dt="2022-02-18T19:36:01.872" v="1685" actId="164"/>
          <ac:grpSpMkLst>
            <pc:docMk/>
            <pc:sldMk cId="1701630795" sldId="261"/>
            <ac:grpSpMk id="7" creationId="{BA9A668D-64D7-4174-B096-8A5B7FDAA326}"/>
          </ac:grpSpMkLst>
        </pc:grpChg>
        <pc:picChg chg="del">
          <ac:chgData name="Sepsi László" userId="3a84ab39-fcdf-4f44-bc9e-1df3ee5b428b" providerId="ADAL" clId="{42CFA6D2-81BA-4F27-99E4-8EC7EE2A2797}" dt="2022-02-18T19:34:59.695" v="1675" actId="478"/>
          <ac:picMkLst>
            <pc:docMk/>
            <pc:sldMk cId="1701630795" sldId="261"/>
            <ac:picMk id="6" creationId="{600DB00D-8476-4EEE-A11B-18BC34658D7A}"/>
          </ac:picMkLst>
        </pc:picChg>
        <pc:picChg chg="mod">
          <ac:chgData name="Sepsi László" userId="3a84ab39-fcdf-4f44-bc9e-1df3ee5b428b" providerId="ADAL" clId="{42CFA6D2-81BA-4F27-99E4-8EC7EE2A2797}" dt="2022-02-18T19:36:01.872" v="1685" actId="164"/>
          <ac:picMkLst>
            <pc:docMk/>
            <pc:sldMk cId="1701630795" sldId="261"/>
            <ac:picMk id="9" creationId="{312A404F-F013-46B0-878D-21AE0443548C}"/>
          </ac:picMkLst>
        </pc:picChg>
        <pc:picChg chg="del">
          <ac:chgData name="Sepsi László" userId="3a84ab39-fcdf-4f44-bc9e-1df3ee5b428b" providerId="ADAL" clId="{42CFA6D2-81BA-4F27-99E4-8EC7EE2A2797}" dt="2022-02-18T19:35:07.134" v="1677" actId="478"/>
          <ac:picMkLst>
            <pc:docMk/>
            <pc:sldMk cId="1701630795" sldId="261"/>
            <ac:picMk id="10" creationId="{73DFFB31-70A4-452B-AA8A-C74BE0F012BF}"/>
          </ac:picMkLst>
        </pc:picChg>
        <pc:picChg chg="add del mod">
          <ac:chgData name="Sepsi László" userId="3a84ab39-fcdf-4f44-bc9e-1df3ee5b428b" providerId="ADAL" clId="{42CFA6D2-81BA-4F27-99E4-8EC7EE2A2797}" dt="2022-02-18T19:36:01.872" v="1685" actId="164"/>
          <ac:picMkLst>
            <pc:docMk/>
            <pc:sldMk cId="1701630795" sldId="261"/>
            <ac:picMk id="12" creationId="{434EBB70-FD1C-417F-A126-61FF112E8CF7}"/>
          </ac:picMkLst>
        </pc:picChg>
        <pc:picChg chg="del">
          <ac:chgData name="Sepsi László" userId="3a84ab39-fcdf-4f44-bc9e-1df3ee5b428b" providerId="ADAL" clId="{42CFA6D2-81BA-4F27-99E4-8EC7EE2A2797}" dt="2022-02-18T19:35:08.515" v="1678" actId="478"/>
          <ac:picMkLst>
            <pc:docMk/>
            <pc:sldMk cId="1701630795" sldId="261"/>
            <ac:picMk id="14" creationId="{BB119A76-FD92-4284-9F78-65EA619D2B7C}"/>
          </ac:picMkLst>
        </pc:picChg>
        <pc:picChg chg="add del mod">
          <ac:chgData name="Sepsi László" userId="3a84ab39-fcdf-4f44-bc9e-1df3ee5b428b" providerId="ADAL" clId="{42CFA6D2-81BA-4F27-99E4-8EC7EE2A2797}" dt="2022-02-18T19:35:31.329" v="1683" actId="478"/>
          <ac:picMkLst>
            <pc:docMk/>
            <pc:sldMk cId="1701630795" sldId="261"/>
            <ac:picMk id="15" creationId="{39D740B2-6197-4F7C-8054-BE69D2FB325A}"/>
          </ac:picMkLst>
        </pc:picChg>
        <pc:picChg chg="mod">
          <ac:chgData name="Sepsi László" userId="3a84ab39-fcdf-4f44-bc9e-1df3ee5b428b" providerId="ADAL" clId="{42CFA6D2-81BA-4F27-99E4-8EC7EE2A2797}" dt="2022-02-18T19:36:01.872" v="1685" actId="164"/>
          <ac:picMkLst>
            <pc:docMk/>
            <pc:sldMk cId="1701630795" sldId="261"/>
            <ac:picMk id="26" creationId="{E51EF209-C769-4D01-9364-E77367F50DC5}"/>
          </ac:picMkLst>
        </pc:picChg>
        <pc:picChg chg="del">
          <ac:chgData name="Sepsi László" userId="3a84ab39-fcdf-4f44-bc9e-1df3ee5b428b" providerId="ADAL" clId="{42CFA6D2-81BA-4F27-99E4-8EC7EE2A2797}" dt="2022-02-18T19:35:13.820" v="1681" actId="478"/>
          <ac:picMkLst>
            <pc:docMk/>
            <pc:sldMk cId="1701630795" sldId="261"/>
            <ac:picMk id="3074" creationId="{AF7A65B6-1649-4CAE-9C1C-B6807F61A7FA}"/>
          </ac:picMkLst>
        </pc:picChg>
        <pc:cxnChg chg="add mod">
          <ac:chgData name="Sepsi László" userId="3a84ab39-fcdf-4f44-bc9e-1df3ee5b428b" providerId="ADAL" clId="{42CFA6D2-81BA-4F27-99E4-8EC7EE2A2797}" dt="2022-02-18T19:35:18.021" v="1682"/>
          <ac:cxnSpMkLst>
            <pc:docMk/>
            <pc:sldMk cId="1701630795" sldId="261"/>
            <ac:cxnSpMk id="25" creationId="{D4B01C4F-0DF6-40C1-ABBF-6896BC09F25E}"/>
          </ac:cxnSpMkLst>
        </pc:cxnChg>
        <pc:cxnChg chg="add mod">
          <ac:chgData name="Sepsi László" userId="3a84ab39-fcdf-4f44-bc9e-1df3ee5b428b" providerId="ADAL" clId="{42CFA6D2-81BA-4F27-99E4-8EC7EE2A2797}" dt="2022-02-18T19:35:18.021" v="1682"/>
          <ac:cxnSpMkLst>
            <pc:docMk/>
            <pc:sldMk cId="1701630795" sldId="261"/>
            <ac:cxnSpMk id="27" creationId="{975CDCFB-0708-4D64-A9A6-41BDA002B0EC}"/>
          </ac:cxnSpMkLst>
        </pc:cxnChg>
      </pc:sldChg>
      <pc:sldChg chg="addSp delSp modSp add mod">
        <pc:chgData name="Sepsi László" userId="3a84ab39-fcdf-4f44-bc9e-1df3ee5b428b" providerId="ADAL" clId="{42CFA6D2-81BA-4F27-99E4-8EC7EE2A2797}" dt="2022-02-20T07:53:35.413" v="9712" actId="207"/>
        <pc:sldMkLst>
          <pc:docMk/>
          <pc:sldMk cId="2764080059" sldId="262"/>
        </pc:sldMkLst>
        <pc:spChg chg="mod">
          <ac:chgData name="Sepsi László" userId="3a84ab39-fcdf-4f44-bc9e-1df3ee5b428b" providerId="ADAL" clId="{42CFA6D2-81BA-4F27-99E4-8EC7EE2A2797}" dt="2022-02-18T19:57:34.479" v="1884" actId="20577"/>
          <ac:spMkLst>
            <pc:docMk/>
            <pc:sldMk cId="2764080059" sldId="262"/>
            <ac:spMk id="2" creationId="{D7AC3A3A-79E3-4D95-B6BA-5E62B7DA5B8F}"/>
          </ac:spMkLst>
        </pc:spChg>
        <pc:spChg chg="add mod">
          <ac:chgData name="Sepsi László" userId="3a84ab39-fcdf-4f44-bc9e-1df3ee5b428b" providerId="ADAL" clId="{42CFA6D2-81BA-4F27-99E4-8EC7EE2A2797}" dt="2022-02-20T07:53:35.413" v="9712" actId="207"/>
          <ac:spMkLst>
            <pc:docMk/>
            <pc:sldMk cId="2764080059" sldId="262"/>
            <ac:spMk id="3" creationId="{182F7080-E2AA-4C47-83C7-AA2544DCF327}"/>
          </ac:spMkLst>
        </pc:spChg>
        <pc:spChg chg="mod">
          <ac:chgData name="Sepsi László" userId="3a84ab39-fcdf-4f44-bc9e-1df3ee5b428b" providerId="ADAL" clId="{42CFA6D2-81BA-4F27-99E4-8EC7EE2A2797}" dt="2022-02-19T14:17:03.906" v="3892" actId="1076"/>
          <ac:spMkLst>
            <pc:docMk/>
            <pc:sldMk cId="2764080059" sldId="262"/>
            <ac:spMk id="17" creationId="{145466CA-9549-45FF-9F4C-C8264C9B53D3}"/>
          </ac:spMkLst>
        </pc:spChg>
        <pc:spChg chg="mod">
          <ac:chgData name="Sepsi László" userId="3a84ab39-fcdf-4f44-bc9e-1df3ee5b428b" providerId="ADAL" clId="{42CFA6D2-81BA-4F27-99E4-8EC7EE2A2797}" dt="2022-02-18T19:56:30.916" v="1863" actId="2085"/>
          <ac:spMkLst>
            <pc:docMk/>
            <pc:sldMk cId="2764080059" sldId="262"/>
            <ac:spMk id="18" creationId="{8178F52E-5EAE-4D19-89C3-D4C6D3A1C372}"/>
          </ac:spMkLst>
        </pc:spChg>
        <pc:spChg chg="mod">
          <ac:chgData name="Sepsi László" userId="3a84ab39-fcdf-4f44-bc9e-1df3ee5b428b" providerId="ADAL" clId="{42CFA6D2-81BA-4F27-99E4-8EC7EE2A2797}" dt="2022-02-18T19:56:30.916" v="1863" actId="2085"/>
          <ac:spMkLst>
            <pc:docMk/>
            <pc:sldMk cId="2764080059" sldId="262"/>
            <ac:spMk id="19" creationId="{7A59B77A-C4F7-4751-964F-D962D54804A8}"/>
          </ac:spMkLst>
        </pc:spChg>
        <pc:spChg chg="mod">
          <ac:chgData name="Sepsi László" userId="3a84ab39-fcdf-4f44-bc9e-1df3ee5b428b" providerId="ADAL" clId="{42CFA6D2-81BA-4F27-99E4-8EC7EE2A2797}" dt="2022-02-18T21:34:39.663" v="1885" actId="1076"/>
          <ac:spMkLst>
            <pc:docMk/>
            <pc:sldMk cId="2764080059" sldId="262"/>
            <ac:spMk id="20" creationId="{DDF8D4C1-D6F0-4DC0-AB62-37FAA2E56F1A}"/>
          </ac:spMkLst>
        </pc:spChg>
        <pc:spChg chg="mod">
          <ac:chgData name="Sepsi László" userId="3a84ab39-fcdf-4f44-bc9e-1df3ee5b428b" providerId="ADAL" clId="{42CFA6D2-81BA-4F27-99E4-8EC7EE2A2797}" dt="2022-02-18T19:47:37.581" v="1816" actId="1076"/>
          <ac:spMkLst>
            <pc:docMk/>
            <pc:sldMk cId="2764080059" sldId="262"/>
            <ac:spMk id="21" creationId="{1BF61095-2F14-4553-83B3-8EE2673734FE}"/>
          </ac:spMkLst>
        </pc:spChg>
        <pc:spChg chg="mod">
          <ac:chgData name="Sepsi László" userId="3a84ab39-fcdf-4f44-bc9e-1df3ee5b428b" providerId="ADAL" clId="{42CFA6D2-81BA-4F27-99E4-8EC7EE2A2797}" dt="2022-02-18T19:47:41.947" v="1817" actId="1076"/>
          <ac:spMkLst>
            <pc:docMk/>
            <pc:sldMk cId="2764080059" sldId="262"/>
            <ac:spMk id="23" creationId="{1C74068A-7781-4658-A13B-7253BDE70AFC}"/>
          </ac:spMkLst>
        </pc:spChg>
        <pc:spChg chg="mod">
          <ac:chgData name="Sepsi László" userId="3a84ab39-fcdf-4f44-bc9e-1df3ee5b428b" providerId="ADAL" clId="{42CFA6D2-81BA-4F27-99E4-8EC7EE2A2797}" dt="2022-02-18T21:34:39.663" v="1885" actId="1076"/>
          <ac:spMkLst>
            <pc:docMk/>
            <pc:sldMk cId="2764080059" sldId="262"/>
            <ac:spMk id="24" creationId="{DD4AE136-8DA4-470E-8AFC-0F2348694B3E}"/>
          </ac:spMkLst>
        </pc:spChg>
        <pc:spChg chg="mod">
          <ac:chgData name="Sepsi László" userId="3a84ab39-fcdf-4f44-bc9e-1df3ee5b428b" providerId="ADAL" clId="{42CFA6D2-81BA-4F27-99E4-8EC7EE2A2797}" dt="2022-02-18T21:34:53.539" v="1891" actId="1035"/>
          <ac:spMkLst>
            <pc:docMk/>
            <pc:sldMk cId="2764080059" sldId="262"/>
            <ac:spMk id="28" creationId="{DF166315-22A8-4E9C-A22C-33AC5013C3DD}"/>
          </ac:spMkLst>
        </pc:spChg>
        <pc:picChg chg="del">
          <ac:chgData name="Sepsi László" userId="3a84ab39-fcdf-4f44-bc9e-1df3ee5b428b" providerId="ADAL" clId="{42CFA6D2-81BA-4F27-99E4-8EC7EE2A2797}" dt="2022-02-18T19:47:27.498" v="1814" actId="478"/>
          <ac:picMkLst>
            <pc:docMk/>
            <pc:sldMk cId="2764080059" sldId="262"/>
            <ac:picMk id="9" creationId="{312A404F-F013-46B0-878D-21AE0443548C}"/>
          </ac:picMkLst>
        </pc:picChg>
        <pc:picChg chg="del">
          <ac:chgData name="Sepsi László" userId="3a84ab39-fcdf-4f44-bc9e-1df3ee5b428b" providerId="ADAL" clId="{42CFA6D2-81BA-4F27-99E4-8EC7EE2A2797}" dt="2022-02-18T19:47:28.521" v="1815" actId="478"/>
          <ac:picMkLst>
            <pc:docMk/>
            <pc:sldMk cId="2764080059" sldId="262"/>
            <ac:picMk id="11" creationId="{6DB903C4-8EA2-4D76-93A1-1F8FD8B0B3BE}"/>
          </ac:picMkLst>
        </pc:picChg>
        <pc:picChg chg="del">
          <ac:chgData name="Sepsi László" userId="3a84ab39-fcdf-4f44-bc9e-1df3ee5b428b" providerId="ADAL" clId="{42CFA6D2-81BA-4F27-99E4-8EC7EE2A2797}" dt="2022-02-18T19:47:25.265" v="1812" actId="478"/>
          <ac:picMkLst>
            <pc:docMk/>
            <pc:sldMk cId="2764080059" sldId="262"/>
            <ac:picMk id="12" creationId="{434EBB70-FD1C-417F-A126-61FF112E8CF7}"/>
          </ac:picMkLst>
        </pc:picChg>
        <pc:picChg chg="del">
          <ac:chgData name="Sepsi László" userId="3a84ab39-fcdf-4f44-bc9e-1df3ee5b428b" providerId="ADAL" clId="{42CFA6D2-81BA-4F27-99E4-8EC7EE2A2797}" dt="2022-02-18T19:48:48.743" v="1831" actId="478"/>
          <ac:picMkLst>
            <pc:docMk/>
            <pc:sldMk cId="2764080059" sldId="262"/>
            <ac:picMk id="16" creationId="{B351EDCB-C98E-4005-A98B-B30DB6E2B09D}"/>
          </ac:picMkLst>
        </pc:picChg>
        <pc:picChg chg="del">
          <ac:chgData name="Sepsi László" userId="3a84ab39-fcdf-4f44-bc9e-1df3ee5b428b" providerId="ADAL" clId="{42CFA6D2-81BA-4F27-99E4-8EC7EE2A2797}" dt="2022-02-18T19:47:26.459" v="1813" actId="478"/>
          <ac:picMkLst>
            <pc:docMk/>
            <pc:sldMk cId="2764080059" sldId="262"/>
            <ac:picMk id="26" creationId="{E51EF209-C769-4D01-9364-E77367F50DC5}"/>
          </ac:picMkLst>
        </pc:picChg>
        <pc:cxnChg chg="add mod ord">
          <ac:chgData name="Sepsi László" userId="3a84ab39-fcdf-4f44-bc9e-1df3ee5b428b" providerId="ADAL" clId="{42CFA6D2-81BA-4F27-99E4-8EC7EE2A2797}" dt="2022-02-18T19:51:02.592" v="1853" actId="1037"/>
          <ac:cxnSpMkLst>
            <pc:docMk/>
            <pc:sldMk cId="2764080059" sldId="262"/>
            <ac:cxnSpMk id="4" creationId="{F9796437-C1A5-4BB6-96EB-9E21C0791860}"/>
          </ac:cxnSpMkLst>
        </pc:cxnChg>
        <pc:cxnChg chg="mod">
          <ac:chgData name="Sepsi László" userId="3a84ab39-fcdf-4f44-bc9e-1df3ee5b428b" providerId="ADAL" clId="{42CFA6D2-81BA-4F27-99E4-8EC7EE2A2797}" dt="2022-02-19T14:17:07.886" v="3893" actId="14100"/>
          <ac:cxnSpMkLst>
            <pc:docMk/>
            <pc:sldMk cId="2764080059" sldId="262"/>
            <ac:cxnSpMk id="25" creationId="{D4B01C4F-0DF6-40C1-ABBF-6896BC09F25E}"/>
          </ac:cxnSpMkLst>
        </pc:cxnChg>
        <pc:cxnChg chg="mod">
          <ac:chgData name="Sepsi László" userId="3a84ab39-fcdf-4f44-bc9e-1df3ee5b428b" providerId="ADAL" clId="{42CFA6D2-81BA-4F27-99E4-8EC7EE2A2797}" dt="2022-02-19T14:17:11.618" v="3894" actId="14100"/>
          <ac:cxnSpMkLst>
            <pc:docMk/>
            <pc:sldMk cId="2764080059" sldId="262"/>
            <ac:cxnSpMk id="27" creationId="{975CDCFB-0708-4D64-A9A6-41BDA002B0EC}"/>
          </ac:cxnSpMkLst>
        </pc:cxnChg>
        <pc:cxnChg chg="add mod ord">
          <ac:chgData name="Sepsi László" userId="3a84ab39-fcdf-4f44-bc9e-1df3ee5b428b" providerId="ADAL" clId="{42CFA6D2-81BA-4F27-99E4-8EC7EE2A2797}" dt="2022-02-18T19:48:31.924" v="1826" actId="171"/>
          <ac:cxnSpMkLst>
            <pc:docMk/>
            <pc:sldMk cId="2764080059" sldId="262"/>
            <ac:cxnSpMk id="29" creationId="{A3586D49-017B-4E68-894D-0E2A3C4F1247}"/>
          </ac:cxnSpMkLst>
        </pc:cxnChg>
      </pc:sldChg>
      <pc:sldChg chg="add del">
        <pc:chgData name="Sepsi László" userId="3a84ab39-fcdf-4f44-bc9e-1df3ee5b428b" providerId="ADAL" clId="{42CFA6D2-81BA-4F27-99E4-8EC7EE2A2797}" dt="2022-02-18T19:47:11.845" v="1809" actId="47"/>
        <pc:sldMkLst>
          <pc:docMk/>
          <pc:sldMk cId="1947616038" sldId="263"/>
        </pc:sldMkLst>
      </pc:sldChg>
      <pc:sldChg chg="delSp modSp add del mod">
        <pc:chgData name="Sepsi László" userId="3a84ab39-fcdf-4f44-bc9e-1df3ee5b428b" providerId="ADAL" clId="{42CFA6D2-81BA-4F27-99E4-8EC7EE2A2797}" dt="2022-02-18T21:36:59.827" v="1928" actId="47"/>
        <pc:sldMkLst>
          <pc:docMk/>
          <pc:sldMk cId="2022924006" sldId="263"/>
        </pc:sldMkLst>
        <pc:spChg chg="mod">
          <ac:chgData name="Sepsi László" userId="3a84ab39-fcdf-4f44-bc9e-1df3ee5b428b" providerId="ADAL" clId="{42CFA6D2-81BA-4F27-99E4-8EC7EE2A2797}" dt="2022-02-18T21:36:53.787" v="1927" actId="20577"/>
          <ac:spMkLst>
            <pc:docMk/>
            <pc:sldMk cId="2022924006" sldId="263"/>
            <ac:spMk id="2" creationId="{A3192C99-074A-4BD9-BE1A-FF527FEC2516}"/>
          </ac:spMkLst>
        </pc:spChg>
        <pc:spChg chg="mod">
          <ac:chgData name="Sepsi László" userId="3a84ab39-fcdf-4f44-bc9e-1df3ee5b428b" providerId="ADAL" clId="{42CFA6D2-81BA-4F27-99E4-8EC7EE2A2797}" dt="2022-02-18T21:36:39.524" v="1895" actId="20577"/>
          <ac:spMkLst>
            <pc:docMk/>
            <pc:sldMk cId="2022924006" sldId="263"/>
            <ac:spMk id="3" creationId="{F8F6DEAE-B774-45AF-BDC5-37ADDD336AA4}"/>
          </ac:spMkLst>
        </pc:spChg>
        <pc:spChg chg="del">
          <ac:chgData name="Sepsi László" userId="3a84ab39-fcdf-4f44-bc9e-1df3ee5b428b" providerId="ADAL" clId="{42CFA6D2-81BA-4F27-99E4-8EC7EE2A2797}" dt="2022-02-18T21:36:06.313" v="1894" actId="478"/>
          <ac:spMkLst>
            <pc:docMk/>
            <pc:sldMk cId="2022924006" sldId="263"/>
            <ac:spMk id="8" creationId="{A8126F23-B532-44B3-90CB-FEBEAABB219B}"/>
          </ac:spMkLst>
        </pc:spChg>
        <pc:picChg chg="del">
          <ac:chgData name="Sepsi László" userId="3a84ab39-fcdf-4f44-bc9e-1df3ee5b428b" providerId="ADAL" clId="{42CFA6D2-81BA-4F27-99E4-8EC7EE2A2797}" dt="2022-02-18T21:36:03.001" v="1893" actId="478"/>
          <ac:picMkLst>
            <pc:docMk/>
            <pc:sldMk cId="2022924006" sldId="263"/>
            <ac:picMk id="16" creationId="{3C988551-D3FC-468E-910B-BDA8C9097302}"/>
          </ac:picMkLst>
        </pc:picChg>
      </pc:sldChg>
      <pc:sldChg chg="addSp modSp new mod modNotesTx">
        <pc:chgData name="Sepsi László" userId="3a84ab39-fcdf-4f44-bc9e-1df3ee5b428b" providerId="ADAL" clId="{42CFA6D2-81BA-4F27-99E4-8EC7EE2A2797}" dt="2022-02-19T09:37:53.456" v="2827" actId="20577"/>
        <pc:sldMkLst>
          <pc:docMk/>
          <pc:sldMk cId="3173069850" sldId="263"/>
        </pc:sldMkLst>
        <pc:spChg chg="mod">
          <ac:chgData name="Sepsi László" userId="3a84ab39-fcdf-4f44-bc9e-1df3ee5b428b" providerId="ADAL" clId="{42CFA6D2-81BA-4F27-99E4-8EC7EE2A2797}" dt="2022-02-19T09:18:15.976" v="2374" actId="20577"/>
          <ac:spMkLst>
            <pc:docMk/>
            <pc:sldMk cId="3173069850" sldId="263"/>
            <ac:spMk id="2" creationId="{E2912BD1-8F4E-4C3B-B844-5BF8370F9D5E}"/>
          </ac:spMkLst>
        </pc:spChg>
        <pc:spChg chg="mod">
          <ac:chgData name="Sepsi László" userId="3a84ab39-fcdf-4f44-bc9e-1df3ee5b428b" providerId="ADAL" clId="{42CFA6D2-81BA-4F27-99E4-8EC7EE2A2797}" dt="2022-02-19T09:11:21.288" v="2262" actId="20577"/>
          <ac:spMkLst>
            <pc:docMk/>
            <pc:sldMk cId="3173069850" sldId="263"/>
            <ac:spMk id="3" creationId="{2BCF46F6-1226-4D73-9EF5-F0DEA5432432}"/>
          </ac:spMkLst>
        </pc:spChg>
        <pc:picChg chg="add mod">
          <ac:chgData name="Sepsi László" userId="3a84ab39-fcdf-4f44-bc9e-1df3ee5b428b" providerId="ADAL" clId="{42CFA6D2-81BA-4F27-99E4-8EC7EE2A2797}" dt="2022-02-19T09:14:23.435" v="2272" actId="1440"/>
          <ac:picMkLst>
            <pc:docMk/>
            <pc:sldMk cId="3173069850" sldId="263"/>
            <ac:picMk id="5" creationId="{D7B8121D-F903-4620-8643-38777D782EDF}"/>
          </ac:picMkLst>
        </pc:picChg>
      </pc:sldChg>
      <pc:sldChg chg="addSp delSp modSp add del mod">
        <pc:chgData name="Sepsi László" userId="3a84ab39-fcdf-4f44-bc9e-1df3ee5b428b" providerId="ADAL" clId="{42CFA6D2-81BA-4F27-99E4-8EC7EE2A2797}" dt="2022-02-18T19:39:16.717" v="1745" actId="47"/>
        <pc:sldMkLst>
          <pc:docMk/>
          <pc:sldMk cId="4132987444" sldId="263"/>
        </pc:sldMkLst>
        <pc:spChg chg="del">
          <ac:chgData name="Sepsi László" userId="3a84ab39-fcdf-4f44-bc9e-1df3ee5b428b" providerId="ADAL" clId="{42CFA6D2-81BA-4F27-99E4-8EC7EE2A2797}" dt="2022-02-18T19:36:21.231" v="1688" actId="478"/>
          <ac:spMkLst>
            <pc:docMk/>
            <pc:sldMk cId="4132987444" sldId="263"/>
            <ac:spMk id="3" creationId="{A9CA87BC-D502-45D2-A91A-21890743531F}"/>
          </ac:spMkLst>
        </pc:spChg>
        <pc:spChg chg="add del mod">
          <ac:chgData name="Sepsi László" userId="3a84ab39-fcdf-4f44-bc9e-1df3ee5b428b" providerId="ADAL" clId="{42CFA6D2-81BA-4F27-99E4-8EC7EE2A2797}" dt="2022-02-18T19:36:23.201" v="1689" actId="478"/>
          <ac:spMkLst>
            <pc:docMk/>
            <pc:sldMk cId="4132987444" sldId="263"/>
            <ac:spMk id="5" creationId="{93469293-2C7D-44C6-9F55-ECA2CE062C02}"/>
          </ac:spMkLst>
        </pc:spChg>
        <pc:grpChg chg="add mod">
          <ac:chgData name="Sepsi László" userId="3a84ab39-fcdf-4f44-bc9e-1df3ee5b428b" providerId="ADAL" clId="{42CFA6D2-81BA-4F27-99E4-8EC7EE2A2797}" dt="2022-02-18T19:38:05.765" v="1737" actId="164"/>
          <ac:grpSpMkLst>
            <pc:docMk/>
            <pc:sldMk cId="4132987444" sldId="263"/>
            <ac:grpSpMk id="7" creationId="{C6CCFB6B-8AE2-44A1-BE1D-BE24AE7FF8B7}"/>
          </ac:grpSpMkLst>
        </pc:grpChg>
        <pc:grpChg chg="add mod ord">
          <ac:chgData name="Sepsi László" userId="3a84ab39-fcdf-4f44-bc9e-1df3ee5b428b" providerId="ADAL" clId="{42CFA6D2-81BA-4F27-99E4-8EC7EE2A2797}" dt="2022-02-18T19:38:48.549" v="1742" actId="171"/>
          <ac:grpSpMkLst>
            <pc:docMk/>
            <pc:sldMk cId="4132987444" sldId="263"/>
            <ac:grpSpMk id="8" creationId="{498AEE9A-F7CC-4920-9105-A21B50795025}"/>
          </ac:grpSpMkLst>
        </pc:grpChg>
        <pc:picChg chg="del">
          <ac:chgData name="Sepsi László" userId="3a84ab39-fcdf-4f44-bc9e-1df3ee5b428b" providerId="ADAL" clId="{42CFA6D2-81BA-4F27-99E4-8EC7EE2A2797}" dt="2022-02-18T19:36:23.930" v="1690" actId="478"/>
          <ac:picMkLst>
            <pc:docMk/>
            <pc:sldMk cId="4132987444" sldId="263"/>
            <ac:picMk id="6" creationId="{600DB00D-8476-4EEE-A11B-18BC34658D7A}"/>
          </ac:picMkLst>
        </pc:picChg>
        <pc:picChg chg="mod ord modCrop">
          <ac:chgData name="Sepsi László" userId="3a84ab39-fcdf-4f44-bc9e-1df3ee5b428b" providerId="ADAL" clId="{42CFA6D2-81BA-4F27-99E4-8EC7EE2A2797}" dt="2022-02-18T19:38:43.767" v="1741" actId="164"/>
          <ac:picMkLst>
            <pc:docMk/>
            <pc:sldMk cId="4132987444" sldId="263"/>
            <ac:picMk id="9" creationId="{312A404F-F013-46B0-878D-21AE0443548C}"/>
          </ac:picMkLst>
        </pc:picChg>
        <pc:picChg chg="del">
          <ac:chgData name="Sepsi László" userId="3a84ab39-fcdf-4f44-bc9e-1df3ee5b428b" providerId="ADAL" clId="{42CFA6D2-81BA-4F27-99E4-8EC7EE2A2797}" dt="2022-02-18T19:36:25.282" v="1691" actId="478"/>
          <ac:picMkLst>
            <pc:docMk/>
            <pc:sldMk cId="4132987444" sldId="263"/>
            <ac:picMk id="10" creationId="{73DFFB31-70A4-452B-AA8A-C74BE0F012BF}"/>
          </ac:picMkLst>
        </pc:picChg>
        <pc:picChg chg="ord">
          <ac:chgData name="Sepsi László" userId="3a84ab39-fcdf-4f44-bc9e-1df3ee5b428b" providerId="ADAL" clId="{42CFA6D2-81BA-4F27-99E4-8EC7EE2A2797}" dt="2022-02-18T19:37:02.343" v="1704" actId="171"/>
          <ac:picMkLst>
            <pc:docMk/>
            <pc:sldMk cId="4132987444" sldId="263"/>
            <ac:picMk id="11" creationId="{6DB903C4-8EA2-4D76-93A1-1F8FD8B0B3BE}"/>
          </ac:picMkLst>
        </pc:picChg>
        <pc:picChg chg="add del mod ord modCrop">
          <ac:chgData name="Sepsi László" userId="3a84ab39-fcdf-4f44-bc9e-1df3ee5b428b" providerId="ADAL" clId="{42CFA6D2-81BA-4F27-99E4-8EC7EE2A2797}" dt="2022-02-18T19:38:43.767" v="1741" actId="164"/>
          <ac:picMkLst>
            <pc:docMk/>
            <pc:sldMk cId="4132987444" sldId="263"/>
            <ac:picMk id="12" creationId="{434EBB70-FD1C-417F-A126-61FF112E8CF7}"/>
          </ac:picMkLst>
        </pc:picChg>
        <pc:picChg chg="del">
          <ac:chgData name="Sepsi László" userId="3a84ab39-fcdf-4f44-bc9e-1df3ee5b428b" providerId="ADAL" clId="{42CFA6D2-81BA-4F27-99E4-8EC7EE2A2797}" dt="2022-02-18T19:36:26.542" v="1692" actId="478"/>
          <ac:picMkLst>
            <pc:docMk/>
            <pc:sldMk cId="4132987444" sldId="263"/>
            <ac:picMk id="14" creationId="{BB119A76-FD92-4284-9F78-65EA619D2B7C}"/>
          </ac:picMkLst>
        </pc:picChg>
        <pc:picChg chg="del">
          <ac:chgData name="Sepsi László" userId="3a84ab39-fcdf-4f44-bc9e-1df3ee5b428b" providerId="ADAL" clId="{42CFA6D2-81BA-4F27-99E4-8EC7EE2A2797}" dt="2022-02-18T19:37:04.176" v="1705" actId="478"/>
          <ac:picMkLst>
            <pc:docMk/>
            <pc:sldMk cId="4132987444" sldId="263"/>
            <ac:picMk id="16" creationId="{B351EDCB-C98E-4005-A98B-B30DB6E2B09D}"/>
          </ac:picMkLst>
        </pc:picChg>
        <pc:picChg chg="mod">
          <ac:chgData name="Sepsi László" userId="3a84ab39-fcdf-4f44-bc9e-1df3ee5b428b" providerId="ADAL" clId="{42CFA6D2-81BA-4F27-99E4-8EC7EE2A2797}" dt="2022-02-18T19:38:56.645" v="1744" actId="1076"/>
          <ac:picMkLst>
            <pc:docMk/>
            <pc:sldMk cId="4132987444" sldId="263"/>
            <ac:picMk id="26" creationId="{E51EF209-C769-4D01-9364-E77367F50DC5}"/>
          </ac:picMkLst>
        </pc:picChg>
        <pc:picChg chg="del">
          <ac:chgData name="Sepsi László" userId="3a84ab39-fcdf-4f44-bc9e-1df3ee5b428b" providerId="ADAL" clId="{42CFA6D2-81BA-4F27-99E4-8EC7EE2A2797}" dt="2022-02-18T19:36:32.480" v="1695" actId="478"/>
          <ac:picMkLst>
            <pc:docMk/>
            <pc:sldMk cId="4132987444" sldId="263"/>
            <ac:picMk id="3074" creationId="{AF7A65B6-1649-4CAE-9C1C-B6807F61A7FA}"/>
          </ac:picMkLst>
        </pc:picChg>
      </pc:sldChg>
      <pc:sldChg chg="modSp new mod modNotesTx">
        <pc:chgData name="Sepsi László" userId="3a84ab39-fcdf-4f44-bc9e-1df3ee5b428b" providerId="ADAL" clId="{42CFA6D2-81BA-4F27-99E4-8EC7EE2A2797}" dt="2022-02-20T09:58:49.307" v="11639" actId="27636"/>
        <pc:sldMkLst>
          <pc:docMk/>
          <pc:sldMk cId="76533737" sldId="264"/>
        </pc:sldMkLst>
        <pc:spChg chg="mod">
          <ac:chgData name="Sepsi László" userId="3a84ab39-fcdf-4f44-bc9e-1df3ee5b428b" providerId="ADAL" clId="{42CFA6D2-81BA-4F27-99E4-8EC7EE2A2797}" dt="2022-02-19T09:18:30.469" v="2380" actId="20577"/>
          <ac:spMkLst>
            <pc:docMk/>
            <pc:sldMk cId="76533737" sldId="264"/>
            <ac:spMk id="2" creationId="{EACB8D98-C937-4D1B-8E72-FDA7E76A92E2}"/>
          </ac:spMkLst>
        </pc:spChg>
        <pc:spChg chg="mod">
          <ac:chgData name="Sepsi László" userId="3a84ab39-fcdf-4f44-bc9e-1df3ee5b428b" providerId="ADAL" clId="{42CFA6D2-81BA-4F27-99E4-8EC7EE2A2797}" dt="2022-02-20T09:58:49.307" v="11639" actId="27636"/>
          <ac:spMkLst>
            <pc:docMk/>
            <pc:sldMk cId="76533737" sldId="264"/>
            <ac:spMk id="3" creationId="{EC03DE9E-1726-4DD1-B976-465604CDCAA2}"/>
          </ac:spMkLst>
        </pc:spChg>
      </pc:sldChg>
      <pc:sldChg chg="new del">
        <pc:chgData name="Sepsi László" userId="3a84ab39-fcdf-4f44-bc9e-1df3ee5b428b" providerId="ADAL" clId="{42CFA6D2-81BA-4F27-99E4-8EC7EE2A2797}" dt="2022-02-18T19:47:18.608" v="1810" actId="47"/>
        <pc:sldMkLst>
          <pc:docMk/>
          <pc:sldMk cId="3443375012" sldId="264"/>
        </pc:sldMkLst>
      </pc:sldChg>
      <pc:sldChg chg="modSp new mod">
        <pc:chgData name="Sepsi László" userId="3a84ab39-fcdf-4f44-bc9e-1df3ee5b428b" providerId="ADAL" clId="{42CFA6D2-81BA-4F27-99E4-8EC7EE2A2797}" dt="2022-02-21T08:18:30.572" v="13548" actId="207"/>
        <pc:sldMkLst>
          <pc:docMk/>
          <pc:sldMk cId="1661448956" sldId="265"/>
        </pc:sldMkLst>
        <pc:spChg chg="mod">
          <ac:chgData name="Sepsi László" userId="3a84ab39-fcdf-4f44-bc9e-1df3ee5b428b" providerId="ADAL" clId="{42CFA6D2-81BA-4F27-99E4-8EC7EE2A2797}" dt="2022-02-19T09:35:22.968" v="2666" actId="20577"/>
          <ac:spMkLst>
            <pc:docMk/>
            <pc:sldMk cId="1661448956" sldId="265"/>
            <ac:spMk id="2" creationId="{FE335A7A-7582-4E53-B7A8-F4FF79AD45BA}"/>
          </ac:spMkLst>
        </pc:spChg>
        <pc:spChg chg="mod">
          <ac:chgData name="Sepsi László" userId="3a84ab39-fcdf-4f44-bc9e-1df3ee5b428b" providerId="ADAL" clId="{42CFA6D2-81BA-4F27-99E4-8EC7EE2A2797}" dt="2022-02-21T08:18:30.572" v="13548" actId="207"/>
          <ac:spMkLst>
            <pc:docMk/>
            <pc:sldMk cId="1661448956" sldId="265"/>
            <ac:spMk id="3" creationId="{6CBD1264-52B0-4C8C-8F7E-23D9AF3EDD84}"/>
          </ac:spMkLst>
        </pc:spChg>
      </pc:sldChg>
      <pc:sldChg chg="addSp delSp modSp new mod ord modNotesTx">
        <pc:chgData name="Sepsi László" userId="3a84ab39-fcdf-4f44-bc9e-1df3ee5b428b" providerId="ADAL" clId="{42CFA6D2-81BA-4F27-99E4-8EC7EE2A2797}" dt="2022-02-19T10:25:37.854" v="3661"/>
        <pc:sldMkLst>
          <pc:docMk/>
          <pc:sldMk cId="1080438947" sldId="266"/>
        </pc:sldMkLst>
        <pc:spChg chg="mod">
          <ac:chgData name="Sepsi László" userId="3a84ab39-fcdf-4f44-bc9e-1df3ee5b428b" providerId="ADAL" clId="{42CFA6D2-81BA-4F27-99E4-8EC7EE2A2797}" dt="2022-02-19T10:06:14.240" v="3259" actId="20577"/>
          <ac:spMkLst>
            <pc:docMk/>
            <pc:sldMk cId="1080438947" sldId="266"/>
            <ac:spMk id="2" creationId="{42DA15F0-5998-46CC-AAD2-FD7394EEC74F}"/>
          </ac:spMkLst>
        </pc:spChg>
        <pc:spChg chg="del">
          <ac:chgData name="Sepsi László" userId="3a84ab39-fcdf-4f44-bc9e-1df3ee5b428b" providerId="ADAL" clId="{42CFA6D2-81BA-4F27-99E4-8EC7EE2A2797}" dt="2022-02-19T10:06:10.337" v="3252" actId="478"/>
          <ac:spMkLst>
            <pc:docMk/>
            <pc:sldMk cId="1080438947" sldId="266"/>
            <ac:spMk id="3" creationId="{C5B202A7-27CF-4FA8-9722-E4170417F63A}"/>
          </ac:spMkLst>
        </pc:spChg>
        <pc:picChg chg="add del mod">
          <ac:chgData name="Sepsi László" userId="3a84ab39-fcdf-4f44-bc9e-1df3ee5b428b" providerId="ADAL" clId="{42CFA6D2-81BA-4F27-99E4-8EC7EE2A2797}" dt="2022-02-19T10:09:47.541" v="3267" actId="478"/>
          <ac:picMkLst>
            <pc:docMk/>
            <pc:sldMk cId="1080438947" sldId="266"/>
            <ac:picMk id="5" creationId="{5CD264DB-5446-4EE1-A9BF-E1189EDFB142}"/>
          </ac:picMkLst>
        </pc:picChg>
        <pc:picChg chg="add mod">
          <ac:chgData name="Sepsi László" userId="3a84ab39-fcdf-4f44-bc9e-1df3ee5b428b" providerId="ADAL" clId="{42CFA6D2-81BA-4F27-99E4-8EC7EE2A2797}" dt="2022-02-19T10:09:57.841" v="3306" actId="1076"/>
          <ac:picMkLst>
            <pc:docMk/>
            <pc:sldMk cId="1080438947" sldId="266"/>
            <ac:picMk id="7" creationId="{4A07EFDF-2946-4D2D-8056-EEEAC9422FE9}"/>
          </ac:picMkLst>
        </pc:picChg>
      </pc:sldChg>
      <pc:sldChg chg="addSp delSp modSp new mod modNotesTx">
        <pc:chgData name="Sepsi László" userId="3a84ab39-fcdf-4f44-bc9e-1df3ee5b428b" providerId="ADAL" clId="{42CFA6D2-81BA-4F27-99E4-8EC7EE2A2797}" dt="2022-02-19T14:22:02.561" v="3924" actId="14100"/>
        <pc:sldMkLst>
          <pc:docMk/>
          <pc:sldMk cId="432718895" sldId="267"/>
        </pc:sldMkLst>
        <pc:spChg chg="mod">
          <ac:chgData name="Sepsi László" userId="3a84ab39-fcdf-4f44-bc9e-1df3ee5b428b" providerId="ADAL" clId="{42CFA6D2-81BA-4F27-99E4-8EC7EE2A2797}" dt="2022-02-19T10:11:26.411" v="3436" actId="20577"/>
          <ac:spMkLst>
            <pc:docMk/>
            <pc:sldMk cId="432718895" sldId="267"/>
            <ac:spMk id="2" creationId="{A375F915-AA7E-4C84-8E23-17FED7CEEE01}"/>
          </ac:spMkLst>
        </pc:spChg>
        <pc:spChg chg="del">
          <ac:chgData name="Sepsi László" userId="3a84ab39-fcdf-4f44-bc9e-1df3ee5b428b" providerId="ADAL" clId="{42CFA6D2-81BA-4F27-99E4-8EC7EE2A2797}" dt="2022-02-19T10:13:59.387" v="3448" actId="478"/>
          <ac:spMkLst>
            <pc:docMk/>
            <pc:sldMk cId="432718895" sldId="267"/>
            <ac:spMk id="3" creationId="{C04134C8-B4B9-49BE-AF2A-4C11A6680CE7}"/>
          </ac:spMkLst>
        </pc:spChg>
        <pc:picChg chg="add mod">
          <ac:chgData name="Sepsi László" userId="3a84ab39-fcdf-4f44-bc9e-1df3ee5b428b" providerId="ADAL" clId="{42CFA6D2-81BA-4F27-99E4-8EC7EE2A2797}" dt="2022-02-19T14:22:02.561" v="3924" actId="14100"/>
          <ac:picMkLst>
            <pc:docMk/>
            <pc:sldMk cId="432718895" sldId="267"/>
            <ac:picMk id="1026" creationId="{1149183C-55B4-429E-8E77-50C4C7D6B578}"/>
          </ac:picMkLst>
        </pc:picChg>
      </pc:sldChg>
      <pc:sldChg chg="addSp delSp modSp new mod ord">
        <pc:chgData name="Sepsi László" userId="3a84ab39-fcdf-4f44-bc9e-1df3ee5b428b" providerId="ADAL" clId="{42CFA6D2-81BA-4F27-99E4-8EC7EE2A2797}" dt="2022-02-19T14:18:19.843" v="3922" actId="404"/>
        <pc:sldMkLst>
          <pc:docMk/>
          <pc:sldMk cId="900286505" sldId="268"/>
        </pc:sldMkLst>
        <pc:spChg chg="mod">
          <ac:chgData name="Sepsi László" userId="3a84ab39-fcdf-4f44-bc9e-1df3ee5b428b" providerId="ADAL" clId="{42CFA6D2-81BA-4F27-99E4-8EC7EE2A2797}" dt="2022-02-19T14:18:19.843" v="3922" actId="404"/>
          <ac:spMkLst>
            <pc:docMk/>
            <pc:sldMk cId="900286505" sldId="268"/>
            <ac:spMk id="2" creationId="{E7880AF0-8D8F-4347-ABF2-45FF635246DD}"/>
          </ac:spMkLst>
        </pc:spChg>
        <pc:spChg chg="del">
          <ac:chgData name="Sepsi László" userId="3a84ab39-fcdf-4f44-bc9e-1df3ee5b428b" providerId="ADAL" clId="{42CFA6D2-81BA-4F27-99E4-8EC7EE2A2797}" dt="2022-02-19T10:32:45.482" v="3742"/>
          <ac:spMkLst>
            <pc:docMk/>
            <pc:sldMk cId="900286505" sldId="268"/>
            <ac:spMk id="3" creationId="{5E5BB5D8-126F-413A-9978-088A2A006C76}"/>
          </ac:spMkLst>
        </pc:sp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5" creationId="{7E153503-EBEB-4EBC-8E1F-6A51BE7051CD}"/>
          </ac:picMkLst>
        </pc:pic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7" creationId="{CEC45A01-CD26-40A4-9812-DA49D000CD1A}"/>
          </ac:picMkLst>
        </pc:pic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9" creationId="{402ABB82-797F-449F-A49B-2AB57F916869}"/>
          </ac:picMkLst>
        </pc:pic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11" creationId="{658D524E-6A82-42EA-A4A4-0B5F27D3BBEB}"/>
          </ac:picMkLst>
        </pc:pic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13" creationId="{9082CCAA-7CDF-4E73-9FEF-21BE7A20D268}"/>
          </ac:picMkLst>
        </pc:picChg>
        <pc:picChg chg="add mod">
          <ac:chgData name="Sepsi László" userId="3a84ab39-fcdf-4f44-bc9e-1df3ee5b428b" providerId="ADAL" clId="{42CFA6D2-81BA-4F27-99E4-8EC7EE2A2797}" dt="2022-02-19T10:36:46.846" v="3819" actId="1076"/>
          <ac:picMkLst>
            <pc:docMk/>
            <pc:sldMk cId="900286505" sldId="268"/>
            <ac:picMk id="15" creationId="{6D6E412F-CA14-4D93-8CFA-FE03FA3188E0}"/>
          </ac:picMkLst>
        </pc:picChg>
      </pc:sldChg>
      <pc:sldChg chg="addSp delSp modSp new mod">
        <pc:chgData name="Sepsi László" userId="3a84ab39-fcdf-4f44-bc9e-1df3ee5b428b" providerId="ADAL" clId="{42CFA6D2-81BA-4F27-99E4-8EC7EE2A2797}" dt="2022-02-19T19:59:20.823" v="9590" actId="20577"/>
        <pc:sldMkLst>
          <pc:docMk/>
          <pc:sldMk cId="2508890465" sldId="269"/>
        </pc:sldMkLst>
        <pc:spChg chg="mod">
          <ac:chgData name="Sepsi László" userId="3a84ab39-fcdf-4f44-bc9e-1df3ee5b428b" providerId="ADAL" clId="{42CFA6D2-81BA-4F27-99E4-8EC7EE2A2797}" dt="2022-02-19T19:59:20.823" v="9590" actId="20577"/>
          <ac:spMkLst>
            <pc:docMk/>
            <pc:sldMk cId="2508890465" sldId="269"/>
            <ac:spMk id="2" creationId="{45C225F6-EC1D-45E9-895F-B45734390138}"/>
          </ac:spMkLst>
        </pc:spChg>
        <pc:spChg chg="del">
          <ac:chgData name="Sepsi László" userId="3a84ab39-fcdf-4f44-bc9e-1df3ee5b428b" providerId="ADAL" clId="{42CFA6D2-81BA-4F27-99E4-8EC7EE2A2797}" dt="2022-02-19T14:15:10.581" v="3826" actId="478"/>
          <ac:spMkLst>
            <pc:docMk/>
            <pc:sldMk cId="2508890465" sldId="269"/>
            <ac:spMk id="3" creationId="{C9D70EB1-861E-41FF-BEDA-26223252D8A3}"/>
          </ac:spMkLst>
        </pc:spChg>
        <pc:picChg chg="add mod">
          <ac:chgData name="Sepsi László" userId="3a84ab39-fcdf-4f44-bc9e-1df3ee5b428b" providerId="ADAL" clId="{42CFA6D2-81BA-4F27-99E4-8EC7EE2A2797}" dt="2022-02-19T14:15:29.020" v="3831" actId="1076"/>
          <ac:picMkLst>
            <pc:docMk/>
            <pc:sldMk cId="2508890465" sldId="269"/>
            <ac:picMk id="5" creationId="{E12F389F-05F3-4F8B-B14E-4C68ED8F9FBD}"/>
          </ac:picMkLst>
        </pc:picChg>
      </pc:sldChg>
      <pc:sldChg chg="addSp delSp modSp new mod modNotesTx">
        <pc:chgData name="Sepsi László" userId="3a84ab39-fcdf-4f44-bc9e-1df3ee5b428b" providerId="ADAL" clId="{42CFA6D2-81BA-4F27-99E4-8EC7EE2A2797}" dt="2022-02-19T15:05:13.986" v="4556" actId="21"/>
        <pc:sldMkLst>
          <pc:docMk/>
          <pc:sldMk cId="3767039743" sldId="270"/>
        </pc:sldMkLst>
        <pc:spChg chg="mod">
          <ac:chgData name="Sepsi László" userId="3a84ab39-fcdf-4f44-bc9e-1df3ee5b428b" providerId="ADAL" clId="{42CFA6D2-81BA-4F27-99E4-8EC7EE2A2797}" dt="2022-02-19T14:22:50.613" v="3943" actId="20577"/>
          <ac:spMkLst>
            <pc:docMk/>
            <pc:sldMk cId="3767039743" sldId="270"/>
            <ac:spMk id="2" creationId="{52DDF072-D199-4619-864C-008BC7A0B555}"/>
          </ac:spMkLst>
        </pc:spChg>
        <pc:spChg chg="mod">
          <ac:chgData name="Sepsi László" userId="3a84ab39-fcdf-4f44-bc9e-1df3ee5b428b" providerId="ADAL" clId="{42CFA6D2-81BA-4F27-99E4-8EC7EE2A2797}" dt="2022-02-19T14:29:09.847" v="4512" actId="15"/>
          <ac:spMkLst>
            <pc:docMk/>
            <pc:sldMk cId="3767039743" sldId="270"/>
            <ac:spMk id="3" creationId="{F52928BA-AF17-4965-A618-0AA2A3AC703B}"/>
          </ac:spMkLst>
        </pc:spChg>
        <pc:picChg chg="add del">
          <ac:chgData name="Sepsi László" userId="3a84ab39-fcdf-4f44-bc9e-1df3ee5b428b" providerId="ADAL" clId="{42CFA6D2-81BA-4F27-99E4-8EC7EE2A2797}" dt="2022-02-19T14:59:34.087" v="4514" actId="478"/>
          <ac:picMkLst>
            <pc:docMk/>
            <pc:sldMk cId="3767039743" sldId="270"/>
            <ac:picMk id="5" creationId="{906E794D-CAB5-476F-A7C7-4C21712631C4}"/>
          </ac:picMkLst>
        </pc:picChg>
        <pc:picChg chg="add del mod modCrop">
          <ac:chgData name="Sepsi László" userId="3a84ab39-fcdf-4f44-bc9e-1df3ee5b428b" providerId="ADAL" clId="{42CFA6D2-81BA-4F27-99E4-8EC7EE2A2797}" dt="2022-02-19T15:05:13.986" v="4556" actId="21"/>
          <ac:picMkLst>
            <pc:docMk/>
            <pc:sldMk cId="3767039743" sldId="270"/>
            <ac:picMk id="7" creationId="{3FCDAF18-F7E0-474F-9041-557EE5B3AE64}"/>
          </ac:picMkLst>
        </pc:picChg>
      </pc:sldChg>
      <pc:sldChg chg="addSp modSp new mod modNotesTx">
        <pc:chgData name="Sepsi László" userId="3a84ab39-fcdf-4f44-bc9e-1df3ee5b428b" providerId="ADAL" clId="{42CFA6D2-81BA-4F27-99E4-8EC7EE2A2797}" dt="2022-02-19T15:14:37.046" v="5043" actId="20577"/>
        <pc:sldMkLst>
          <pc:docMk/>
          <pc:sldMk cId="3057968681" sldId="271"/>
        </pc:sldMkLst>
        <pc:spChg chg="mod">
          <ac:chgData name="Sepsi László" userId="3a84ab39-fcdf-4f44-bc9e-1df3ee5b428b" providerId="ADAL" clId="{42CFA6D2-81BA-4F27-99E4-8EC7EE2A2797}" dt="2022-02-19T15:05:28.742" v="4573" actId="20577"/>
          <ac:spMkLst>
            <pc:docMk/>
            <pc:sldMk cId="3057968681" sldId="271"/>
            <ac:spMk id="2" creationId="{ECC50B3D-657E-4D0E-AA70-CD7F3FDE48BF}"/>
          </ac:spMkLst>
        </pc:spChg>
        <pc:spChg chg="mod">
          <ac:chgData name="Sepsi László" userId="3a84ab39-fcdf-4f44-bc9e-1df3ee5b428b" providerId="ADAL" clId="{42CFA6D2-81BA-4F27-99E4-8EC7EE2A2797}" dt="2022-02-19T15:13:06.331" v="4803" actId="15"/>
          <ac:spMkLst>
            <pc:docMk/>
            <pc:sldMk cId="3057968681" sldId="271"/>
            <ac:spMk id="3" creationId="{0B5CE5AC-926E-4845-B1F3-49B0624DC5F8}"/>
          </ac:spMkLst>
        </pc:spChg>
        <pc:picChg chg="add mod">
          <ac:chgData name="Sepsi László" userId="3a84ab39-fcdf-4f44-bc9e-1df3ee5b428b" providerId="ADAL" clId="{42CFA6D2-81BA-4F27-99E4-8EC7EE2A2797}" dt="2022-02-19T15:05:54.577" v="4616" actId="1076"/>
          <ac:picMkLst>
            <pc:docMk/>
            <pc:sldMk cId="3057968681" sldId="271"/>
            <ac:picMk id="4" creationId="{170D46F5-6E18-4B5E-9682-82B6CC9278EE}"/>
          </ac:picMkLst>
        </pc:picChg>
      </pc:sldChg>
      <pc:sldChg chg="addSp delSp modSp new mod ord modNotesTx">
        <pc:chgData name="Sepsi László" userId="3a84ab39-fcdf-4f44-bc9e-1df3ee5b428b" providerId="ADAL" clId="{42CFA6D2-81BA-4F27-99E4-8EC7EE2A2797}" dt="2022-02-19T16:20:15.378" v="6539"/>
        <pc:sldMkLst>
          <pc:docMk/>
          <pc:sldMk cId="3095920463" sldId="272"/>
        </pc:sldMkLst>
        <pc:spChg chg="mod">
          <ac:chgData name="Sepsi László" userId="3a84ab39-fcdf-4f44-bc9e-1df3ee5b428b" providerId="ADAL" clId="{42CFA6D2-81BA-4F27-99E4-8EC7EE2A2797}" dt="2022-02-19T15:39:28.876" v="5177" actId="20577"/>
          <ac:spMkLst>
            <pc:docMk/>
            <pc:sldMk cId="3095920463" sldId="272"/>
            <ac:spMk id="2" creationId="{03B53C76-70D9-4AC1-9DF9-692B62837DED}"/>
          </ac:spMkLst>
        </pc:spChg>
        <pc:spChg chg="del mod">
          <ac:chgData name="Sepsi László" userId="3a84ab39-fcdf-4f44-bc9e-1df3ee5b428b" providerId="ADAL" clId="{42CFA6D2-81BA-4F27-99E4-8EC7EE2A2797}" dt="2022-02-19T15:43:11.766" v="5206" actId="478"/>
          <ac:spMkLst>
            <pc:docMk/>
            <pc:sldMk cId="3095920463" sldId="272"/>
            <ac:spMk id="3" creationId="{3E10FAA1-0446-4B1F-8E44-D361862E5E4B}"/>
          </ac:spMkLst>
        </pc:spChg>
        <pc:picChg chg="add del mod">
          <ac:chgData name="Sepsi László" userId="3a84ab39-fcdf-4f44-bc9e-1df3ee5b428b" providerId="ADAL" clId="{42CFA6D2-81BA-4F27-99E4-8EC7EE2A2797}" dt="2022-02-19T15:44:27.503" v="5213" actId="478"/>
          <ac:picMkLst>
            <pc:docMk/>
            <pc:sldMk cId="3095920463" sldId="272"/>
            <ac:picMk id="1026" creationId="{8211C5B8-66AB-49BB-8DDB-539EB5038895}"/>
          </ac:picMkLst>
        </pc:picChg>
        <pc:picChg chg="add del mod">
          <ac:chgData name="Sepsi László" userId="3a84ab39-fcdf-4f44-bc9e-1df3ee5b428b" providerId="ADAL" clId="{42CFA6D2-81BA-4F27-99E4-8EC7EE2A2797}" dt="2022-02-19T15:41:17.901" v="5187"/>
          <ac:picMkLst>
            <pc:docMk/>
            <pc:sldMk cId="3095920463" sldId="272"/>
            <ac:picMk id="1028" creationId="{CB6CD1E4-6A99-4180-AFAB-667D987C167C}"/>
          </ac:picMkLst>
        </pc:picChg>
        <pc:picChg chg="add mod">
          <ac:chgData name="Sepsi László" userId="3a84ab39-fcdf-4f44-bc9e-1df3ee5b428b" providerId="ADAL" clId="{42CFA6D2-81BA-4F27-99E4-8EC7EE2A2797}" dt="2022-02-19T15:43:51.710" v="5210" actId="1076"/>
          <ac:picMkLst>
            <pc:docMk/>
            <pc:sldMk cId="3095920463" sldId="272"/>
            <ac:picMk id="1030" creationId="{7B7CF775-DC98-42E8-A4E5-6D7B4EDB7057}"/>
          </ac:picMkLst>
        </pc:picChg>
        <pc:picChg chg="add mod">
          <ac:chgData name="Sepsi László" userId="3a84ab39-fcdf-4f44-bc9e-1df3ee5b428b" providerId="ADAL" clId="{42CFA6D2-81BA-4F27-99E4-8EC7EE2A2797}" dt="2022-02-19T15:43:58.375" v="5211" actId="1076"/>
          <ac:picMkLst>
            <pc:docMk/>
            <pc:sldMk cId="3095920463" sldId="272"/>
            <ac:picMk id="1032" creationId="{F534DB65-C155-4FFB-90A8-F7A252A853FA}"/>
          </ac:picMkLst>
        </pc:picChg>
        <pc:picChg chg="add mod">
          <ac:chgData name="Sepsi László" userId="3a84ab39-fcdf-4f44-bc9e-1df3ee5b428b" providerId="ADAL" clId="{42CFA6D2-81BA-4F27-99E4-8EC7EE2A2797}" dt="2022-02-19T15:44:44.906" v="5217" actId="1076"/>
          <ac:picMkLst>
            <pc:docMk/>
            <pc:sldMk cId="3095920463" sldId="272"/>
            <ac:picMk id="1034" creationId="{F4F990E4-F5C9-44B9-BCE5-14823C569791}"/>
          </ac:picMkLst>
        </pc:picChg>
      </pc:sldChg>
      <pc:sldChg chg="addSp modSp new mod modNotesTx">
        <pc:chgData name="Sepsi László" userId="3a84ab39-fcdf-4f44-bc9e-1df3ee5b428b" providerId="ADAL" clId="{42CFA6D2-81BA-4F27-99E4-8EC7EE2A2797}" dt="2022-02-19T17:22:17.244" v="8004" actId="20577"/>
        <pc:sldMkLst>
          <pc:docMk/>
          <pc:sldMk cId="2529966489" sldId="273"/>
        </pc:sldMkLst>
        <pc:spChg chg="mod">
          <ac:chgData name="Sepsi László" userId="3a84ab39-fcdf-4f44-bc9e-1df3ee5b428b" providerId="ADAL" clId="{42CFA6D2-81BA-4F27-99E4-8EC7EE2A2797}" dt="2022-02-19T16:20:24.054" v="6543" actId="20577"/>
          <ac:spMkLst>
            <pc:docMk/>
            <pc:sldMk cId="2529966489" sldId="273"/>
            <ac:spMk id="2" creationId="{D8582122-2AB5-494F-9EB0-662A2D819CE6}"/>
          </ac:spMkLst>
        </pc:spChg>
        <pc:spChg chg="mod">
          <ac:chgData name="Sepsi László" userId="3a84ab39-fcdf-4f44-bc9e-1df3ee5b428b" providerId="ADAL" clId="{42CFA6D2-81BA-4F27-99E4-8EC7EE2A2797}" dt="2022-02-19T17:06:56.504" v="7854" actId="20577"/>
          <ac:spMkLst>
            <pc:docMk/>
            <pc:sldMk cId="2529966489" sldId="273"/>
            <ac:spMk id="3" creationId="{FF443CE5-B987-4B2D-B4FB-6A96119969ED}"/>
          </ac:spMkLst>
        </pc:spChg>
        <pc:spChg chg="add mod">
          <ac:chgData name="Sepsi László" userId="3a84ab39-fcdf-4f44-bc9e-1df3ee5b428b" providerId="ADAL" clId="{42CFA6D2-81BA-4F27-99E4-8EC7EE2A2797}" dt="2022-02-19T17:22:17.244" v="8004" actId="20577"/>
          <ac:spMkLst>
            <pc:docMk/>
            <pc:sldMk cId="2529966489" sldId="273"/>
            <ac:spMk id="4" creationId="{9B6F2AE8-3377-4F08-B43F-918EB6CD5D5B}"/>
          </ac:spMkLst>
        </pc:spChg>
      </pc:sldChg>
      <pc:sldChg chg="modSp new mod modNotesTx">
        <pc:chgData name="Sepsi László" userId="3a84ab39-fcdf-4f44-bc9e-1df3ee5b428b" providerId="ADAL" clId="{42CFA6D2-81BA-4F27-99E4-8EC7EE2A2797}" dt="2022-02-22T18:42:03.627" v="15056" actId="20577"/>
        <pc:sldMkLst>
          <pc:docMk/>
          <pc:sldMk cId="3186368550" sldId="274"/>
        </pc:sldMkLst>
        <pc:spChg chg="mod">
          <ac:chgData name="Sepsi László" userId="3a84ab39-fcdf-4f44-bc9e-1df3ee5b428b" providerId="ADAL" clId="{42CFA6D2-81BA-4F27-99E4-8EC7EE2A2797}" dt="2022-02-19T16:21:33.146" v="6551" actId="20577"/>
          <ac:spMkLst>
            <pc:docMk/>
            <pc:sldMk cId="3186368550" sldId="274"/>
            <ac:spMk id="2" creationId="{575FC968-3DF0-45AB-B32A-44EBFF9F6DFA}"/>
          </ac:spMkLst>
        </pc:spChg>
        <pc:spChg chg="mod">
          <ac:chgData name="Sepsi László" userId="3a84ab39-fcdf-4f44-bc9e-1df3ee5b428b" providerId="ADAL" clId="{42CFA6D2-81BA-4F27-99E4-8EC7EE2A2797}" dt="2022-02-22T18:42:03.627" v="15056" actId="20577"/>
          <ac:spMkLst>
            <pc:docMk/>
            <pc:sldMk cId="3186368550" sldId="274"/>
            <ac:spMk id="3" creationId="{576580A3-494B-4B47-997A-61C9D6309700}"/>
          </ac:spMkLst>
        </pc:spChg>
      </pc:sldChg>
      <pc:sldChg chg="addSp delSp modSp new mod">
        <pc:chgData name="Sepsi László" userId="3a84ab39-fcdf-4f44-bc9e-1df3ee5b428b" providerId="ADAL" clId="{42CFA6D2-81BA-4F27-99E4-8EC7EE2A2797}" dt="2022-02-19T17:09:54.458" v="7881" actId="1076"/>
        <pc:sldMkLst>
          <pc:docMk/>
          <pc:sldMk cId="1804659887" sldId="275"/>
        </pc:sldMkLst>
        <pc:spChg chg="mod">
          <ac:chgData name="Sepsi László" userId="3a84ab39-fcdf-4f44-bc9e-1df3ee5b428b" providerId="ADAL" clId="{42CFA6D2-81BA-4F27-99E4-8EC7EE2A2797}" dt="2022-02-19T17:09:35.663" v="7878" actId="20577"/>
          <ac:spMkLst>
            <pc:docMk/>
            <pc:sldMk cId="1804659887" sldId="275"/>
            <ac:spMk id="2" creationId="{E7D0C688-3241-4E42-9BB6-BDCD49BB5ABB}"/>
          </ac:spMkLst>
        </pc:spChg>
        <pc:spChg chg="del">
          <ac:chgData name="Sepsi László" userId="3a84ab39-fcdf-4f44-bc9e-1df3ee5b428b" providerId="ADAL" clId="{42CFA6D2-81BA-4F27-99E4-8EC7EE2A2797}" dt="2022-02-19T17:09:45.413" v="7879" actId="478"/>
          <ac:spMkLst>
            <pc:docMk/>
            <pc:sldMk cId="1804659887" sldId="275"/>
            <ac:spMk id="3" creationId="{16C973D1-4748-4470-9336-F5E12C0442BA}"/>
          </ac:spMkLst>
        </pc:spChg>
        <pc:picChg chg="add mod">
          <ac:chgData name="Sepsi László" userId="3a84ab39-fcdf-4f44-bc9e-1df3ee5b428b" providerId="ADAL" clId="{42CFA6D2-81BA-4F27-99E4-8EC7EE2A2797}" dt="2022-02-19T17:09:54.458" v="7881" actId="1076"/>
          <ac:picMkLst>
            <pc:docMk/>
            <pc:sldMk cId="1804659887" sldId="275"/>
            <ac:picMk id="1026" creationId="{BF8DABFE-1304-451E-B0D9-5EC4672CD297}"/>
          </ac:picMkLst>
        </pc:picChg>
      </pc:sldChg>
      <pc:sldChg chg="addSp modSp new mod modNotesTx">
        <pc:chgData name="Sepsi László" userId="3a84ab39-fcdf-4f44-bc9e-1df3ee5b428b" providerId="ADAL" clId="{42CFA6D2-81BA-4F27-99E4-8EC7EE2A2797}" dt="2022-02-19T17:25:21.125" v="8313" actId="20577"/>
        <pc:sldMkLst>
          <pc:docMk/>
          <pc:sldMk cId="2967122884" sldId="276"/>
        </pc:sldMkLst>
        <pc:spChg chg="mod">
          <ac:chgData name="Sepsi László" userId="3a84ab39-fcdf-4f44-bc9e-1df3ee5b428b" providerId="ADAL" clId="{42CFA6D2-81BA-4F27-99E4-8EC7EE2A2797}" dt="2022-02-19T17:11:46.389" v="7914" actId="20577"/>
          <ac:spMkLst>
            <pc:docMk/>
            <pc:sldMk cId="2967122884" sldId="276"/>
            <ac:spMk id="2" creationId="{BE5830EE-0413-477A-BB44-6150746533EE}"/>
          </ac:spMkLst>
        </pc:spChg>
        <pc:spChg chg="mod">
          <ac:chgData name="Sepsi László" userId="3a84ab39-fcdf-4f44-bc9e-1df3ee5b428b" providerId="ADAL" clId="{42CFA6D2-81BA-4F27-99E4-8EC7EE2A2797}" dt="2022-02-19T17:21:57.421" v="7997" actId="27636"/>
          <ac:spMkLst>
            <pc:docMk/>
            <pc:sldMk cId="2967122884" sldId="276"/>
            <ac:spMk id="3" creationId="{689F74FB-BEA2-4D2D-8AB2-BF5030DB720D}"/>
          </ac:spMkLst>
        </pc:spChg>
        <pc:picChg chg="add mod">
          <ac:chgData name="Sepsi László" userId="3a84ab39-fcdf-4f44-bc9e-1df3ee5b428b" providerId="ADAL" clId="{42CFA6D2-81BA-4F27-99E4-8EC7EE2A2797}" dt="2022-02-19T17:13:23.705" v="7916" actId="1076"/>
          <ac:picMkLst>
            <pc:docMk/>
            <pc:sldMk cId="2967122884" sldId="276"/>
            <ac:picMk id="5" creationId="{2E150A97-4241-43B3-9A42-88ED470D4504}"/>
          </ac:picMkLst>
        </pc:picChg>
      </pc:sldChg>
      <pc:sldChg chg="addSp delSp modSp new mod modNotesTx">
        <pc:chgData name="Sepsi László" userId="3a84ab39-fcdf-4f44-bc9e-1df3ee5b428b" providerId="ADAL" clId="{42CFA6D2-81BA-4F27-99E4-8EC7EE2A2797}" dt="2022-02-19T18:35:06.751" v="8689" actId="1076"/>
        <pc:sldMkLst>
          <pc:docMk/>
          <pc:sldMk cId="4020522297" sldId="277"/>
        </pc:sldMkLst>
        <pc:spChg chg="mod">
          <ac:chgData name="Sepsi László" userId="3a84ab39-fcdf-4f44-bc9e-1df3ee5b428b" providerId="ADAL" clId="{42CFA6D2-81BA-4F27-99E4-8EC7EE2A2797}" dt="2022-02-19T17:59:35.919" v="8368" actId="20577"/>
          <ac:spMkLst>
            <pc:docMk/>
            <pc:sldMk cId="4020522297" sldId="277"/>
            <ac:spMk id="2" creationId="{758C2BF9-EB4C-49EE-9F1C-FB39DD101A25}"/>
          </ac:spMkLst>
        </pc:spChg>
        <pc:spChg chg="mod">
          <ac:chgData name="Sepsi László" userId="3a84ab39-fcdf-4f44-bc9e-1df3ee5b428b" providerId="ADAL" clId="{42CFA6D2-81BA-4F27-99E4-8EC7EE2A2797}" dt="2022-02-19T18:05:39.509" v="8606" actId="20577"/>
          <ac:spMkLst>
            <pc:docMk/>
            <pc:sldMk cId="4020522297" sldId="277"/>
            <ac:spMk id="3" creationId="{47DEFB45-3881-44FE-982A-845D3F29410A}"/>
          </ac:spMkLst>
        </pc:spChg>
        <pc:spChg chg="add del">
          <ac:chgData name="Sepsi László" userId="3a84ab39-fcdf-4f44-bc9e-1df3ee5b428b" providerId="ADAL" clId="{42CFA6D2-81BA-4F27-99E4-8EC7EE2A2797}" dt="2022-02-19T18:06:27.770" v="8608" actId="22"/>
          <ac:spMkLst>
            <pc:docMk/>
            <pc:sldMk cId="4020522297" sldId="277"/>
            <ac:spMk id="5" creationId="{E5182B7E-99D0-4C9F-88BC-1637F9FA3986}"/>
          </ac:spMkLst>
        </pc:spChg>
        <pc:spChg chg="add del">
          <ac:chgData name="Sepsi László" userId="3a84ab39-fcdf-4f44-bc9e-1df3ee5b428b" providerId="ADAL" clId="{42CFA6D2-81BA-4F27-99E4-8EC7EE2A2797}" dt="2022-02-19T18:09:21.017" v="8613" actId="478"/>
          <ac:spMkLst>
            <pc:docMk/>
            <pc:sldMk cId="4020522297" sldId="277"/>
            <ac:spMk id="7" creationId="{1BFF5E63-206B-442A-B7E6-A748B0237D6B}"/>
          </ac:spMkLst>
        </pc:spChg>
        <pc:picChg chg="add del mod">
          <ac:chgData name="Sepsi László" userId="3a84ab39-fcdf-4f44-bc9e-1df3ee5b428b" providerId="ADAL" clId="{42CFA6D2-81BA-4F27-99E4-8EC7EE2A2797}" dt="2022-02-19T18:34:15.965" v="8682" actId="478"/>
          <ac:picMkLst>
            <pc:docMk/>
            <pc:sldMk cId="4020522297" sldId="277"/>
            <ac:picMk id="9" creationId="{5E529E81-60FC-42E4-A0F0-EB02C5B02DE9}"/>
          </ac:picMkLst>
        </pc:picChg>
        <pc:picChg chg="add mod">
          <ac:chgData name="Sepsi László" userId="3a84ab39-fcdf-4f44-bc9e-1df3ee5b428b" providerId="ADAL" clId="{42CFA6D2-81BA-4F27-99E4-8EC7EE2A2797}" dt="2022-02-19T18:35:06.751" v="8689" actId="1076"/>
          <ac:picMkLst>
            <pc:docMk/>
            <pc:sldMk cId="4020522297" sldId="277"/>
            <ac:picMk id="11" creationId="{A79A8B83-68FC-468F-A276-B6B9222B61D5}"/>
          </ac:picMkLst>
        </pc:picChg>
        <pc:picChg chg="add del mod">
          <ac:chgData name="Sepsi László" userId="3a84ab39-fcdf-4f44-bc9e-1df3ee5b428b" providerId="ADAL" clId="{42CFA6D2-81BA-4F27-99E4-8EC7EE2A2797}" dt="2022-02-19T18:16:27.098" v="8679" actId="478"/>
          <ac:picMkLst>
            <pc:docMk/>
            <pc:sldMk cId="4020522297" sldId="277"/>
            <ac:picMk id="2050" creationId="{BCF3FE7F-9444-4360-9A53-2661C65C373D}"/>
          </ac:picMkLst>
        </pc:picChg>
      </pc:sldChg>
      <pc:sldChg chg="addSp delSp modSp new mod modNotesTx">
        <pc:chgData name="Sepsi László" userId="3a84ab39-fcdf-4f44-bc9e-1df3ee5b428b" providerId="ADAL" clId="{42CFA6D2-81BA-4F27-99E4-8EC7EE2A2797}" dt="2022-02-22T07:31:37.086" v="14758" actId="20577"/>
        <pc:sldMkLst>
          <pc:docMk/>
          <pc:sldMk cId="3844719093" sldId="278"/>
        </pc:sldMkLst>
        <pc:spChg chg="mod">
          <ac:chgData name="Sepsi László" userId="3a84ab39-fcdf-4f44-bc9e-1df3ee5b428b" providerId="ADAL" clId="{42CFA6D2-81BA-4F27-99E4-8EC7EE2A2797}" dt="2022-02-21T08:44:20.900" v="14265" actId="14100"/>
          <ac:spMkLst>
            <pc:docMk/>
            <pc:sldMk cId="3844719093" sldId="278"/>
            <ac:spMk id="2" creationId="{C2813D76-4EED-4851-BDC5-66C304E24EF4}"/>
          </ac:spMkLst>
        </pc:spChg>
        <pc:spChg chg="del mod">
          <ac:chgData name="Sepsi László" userId="3a84ab39-fcdf-4f44-bc9e-1df3ee5b428b" providerId="ADAL" clId="{42CFA6D2-81BA-4F27-99E4-8EC7EE2A2797}" dt="2022-02-21T08:45:22.908" v="14266" actId="478"/>
          <ac:spMkLst>
            <pc:docMk/>
            <pc:sldMk cId="3844719093" sldId="278"/>
            <ac:spMk id="3" creationId="{28729908-2DF1-470F-A0A9-C194D75AE2E6}"/>
          </ac:spMkLst>
        </pc:spChg>
        <pc:picChg chg="add mod">
          <ac:chgData name="Sepsi László" userId="3a84ab39-fcdf-4f44-bc9e-1df3ee5b428b" providerId="ADAL" clId="{42CFA6D2-81BA-4F27-99E4-8EC7EE2A2797}" dt="2022-02-21T08:45:56.612" v="14277" actId="1076"/>
          <ac:picMkLst>
            <pc:docMk/>
            <pc:sldMk cId="3844719093" sldId="278"/>
            <ac:picMk id="4" creationId="{EBC176F0-D4E0-49D4-80D5-F57B81E98247}"/>
          </ac:picMkLst>
        </pc:picChg>
        <pc:picChg chg="add mod">
          <ac:chgData name="Sepsi László" userId="3a84ab39-fcdf-4f44-bc9e-1df3ee5b428b" providerId="ADAL" clId="{42CFA6D2-81BA-4F27-99E4-8EC7EE2A2797}" dt="2022-02-21T08:45:49.757" v="14276" actId="1076"/>
          <ac:picMkLst>
            <pc:docMk/>
            <pc:sldMk cId="3844719093" sldId="278"/>
            <ac:picMk id="5" creationId="{397CCB47-1992-4FC6-B440-308C330AC356}"/>
          </ac:picMkLst>
        </pc:picChg>
        <pc:picChg chg="add del mod">
          <ac:chgData name="Sepsi László" userId="3a84ab39-fcdf-4f44-bc9e-1df3ee5b428b" providerId="ADAL" clId="{42CFA6D2-81BA-4F27-99E4-8EC7EE2A2797}" dt="2022-02-21T08:40:04.947" v="14237" actId="478"/>
          <ac:picMkLst>
            <pc:docMk/>
            <pc:sldMk cId="3844719093" sldId="278"/>
            <ac:picMk id="3074" creationId="{724D38E7-5276-42DE-87F7-7E748767519F}"/>
          </ac:picMkLst>
        </pc:picChg>
        <pc:picChg chg="add del mod">
          <ac:chgData name="Sepsi László" userId="3a84ab39-fcdf-4f44-bc9e-1df3ee5b428b" providerId="ADAL" clId="{42CFA6D2-81BA-4F27-99E4-8EC7EE2A2797}" dt="2022-02-21T08:41:39.160" v="14248" actId="478"/>
          <ac:picMkLst>
            <pc:docMk/>
            <pc:sldMk cId="3844719093" sldId="278"/>
            <ac:picMk id="3076" creationId="{7C1EA8C4-17DA-491C-9E46-84364BAE1E66}"/>
          </ac:picMkLst>
        </pc:picChg>
        <pc:picChg chg="add mod">
          <ac:chgData name="Sepsi László" userId="3a84ab39-fcdf-4f44-bc9e-1df3ee5b428b" providerId="ADAL" clId="{42CFA6D2-81BA-4F27-99E4-8EC7EE2A2797}" dt="2022-02-21T08:45:42.211" v="14273" actId="1076"/>
          <ac:picMkLst>
            <pc:docMk/>
            <pc:sldMk cId="3844719093" sldId="278"/>
            <ac:picMk id="3078" creationId="{FFD079F6-906A-4DA2-9ADA-9E703365FC72}"/>
          </ac:picMkLst>
        </pc:picChg>
        <pc:picChg chg="add mod">
          <ac:chgData name="Sepsi László" userId="3a84ab39-fcdf-4f44-bc9e-1df3ee5b428b" providerId="ADAL" clId="{42CFA6D2-81BA-4F27-99E4-8EC7EE2A2797}" dt="2022-02-21T08:45:38.237" v="14272" actId="1076"/>
          <ac:picMkLst>
            <pc:docMk/>
            <pc:sldMk cId="3844719093" sldId="278"/>
            <ac:picMk id="3080" creationId="{11CD2E7C-AD9B-4ACD-9A7D-3A2215540F98}"/>
          </ac:picMkLst>
        </pc:picChg>
      </pc:sldChg>
      <pc:sldChg chg="modSp new del mod">
        <pc:chgData name="Sepsi László" userId="3a84ab39-fcdf-4f44-bc9e-1df3ee5b428b" providerId="ADAL" clId="{42CFA6D2-81BA-4F27-99E4-8EC7EE2A2797}" dt="2022-02-21T08:46:09.903" v="14278" actId="47"/>
        <pc:sldMkLst>
          <pc:docMk/>
          <pc:sldMk cId="3303559115" sldId="279"/>
        </pc:sldMkLst>
        <pc:spChg chg="mod">
          <ac:chgData name="Sepsi László" userId="3a84ab39-fcdf-4f44-bc9e-1df3ee5b428b" providerId="ADAL" clId="{42CFA6D2-81BA-4F27-99E4-8EC7EE2A2797}" dt="2022-02-20T16:43:16.347" v="12532" actId="20577"/>
          <ac:spMkLst>
            <pc:docMk/>
            <pc:sldMk cId="3303559115" sldId="279"/>
            <ac:spMk id="2" creationId="{C56EE83C-4972-489C-ADC4-BEDF2DCB47EC}"/>
          </ac:spMkLst>
        </pc:spChg>
        <pc:spChg chg="mod">
          <ac:chgData name="Sepsi László" userId="3a84ab39-fcdf-4f44-bc9e-1df3ee5b428b" providerId="ADAL" clId="{42CFA6D2-81BA-4F27-99E4-8EC7EE2A2797}" dt="2022-02-21T08:40:10.517" v="14238" actId="21"/>
          <ac:spMkLst>
            <pc:docMk/>
            <pc:sldMk cId="3303559115" sldId="279"/>
            <ac:spMk id="3" creationId="{0589E32B-C6A2-4AAF-B944-4DAA1D6421E0}"/>
          </ac:spMkLst>
        </pc:spChg>
      </pc:sldChg>
      <pc:sldChg chg="addSp modSp new mod modNotesTx">
        <pc:chgData name="Sepsi László" userId="3a84ab39-fcdf-4f44-bc9e-1df3ee5b428b" providerId="ADAL" clId="{42CFA6D2-81BA-4F27-99E4-8EC7EE2A2797}" dt="2022-02-20T16:11:18.205" v="11643" actId="115"/>
        <pc:sldMkLst>
          <pc:docMk/>
          <pc:sldMk cId="3919999868" sldId="280"/>
        </pc:sldMkLst>
        <pc:spChg chg="mod">
          <ac:chgData name="Sepsi László" userId="3a84ab39-fcdf-4f44-bc9e-1df3ee5b428b" providerId="ADAL" clId="{42CFA6D2-81BA-4F27-99E4-8EC7EE2A2797}" dt="2022-02-20T07:47:05.399" v="9605" actId="20577"/>
          <ac:spMkLst>
            <pc:docMk/>
            <pc:sldMk cId="3919999868" sldId="280"/>
            <ac:spMk id="2" creationId="{49F27160-AB1A-4F62-B700-E768744611D6}"/>
          </ac:spMkLst>
        </pc:spChg>
        <pc:spChg chg="mod">
          <ac:chgData name="Sepsi László" userId="3a84ab39-fcdf-4f44-bc9e-1df3ee5b428b" providerId="ADAL" clId="{42CFA6D2-81BA-4F27-99E4-8EC7EE2A2797}" dt="2022-02-20T16:11:18.205" v="11643" actId="115"/>
          <ac:spMkLst>
            <pc:docMk/>
            <pc:sldMk cId="3919999868" sldId="280"/>
            <ac:spMk id="3" creationId="{A24FF605-8D86-4FE7-A4FD-7491156DC7C4}"/>
          </ac:spMkLst>
        </pc:spChg>
        <pc:spChg chg="add mod">
          <ac:chgData name="Sepsi László" userId="3a84ab39-fcdf-4f44-bc9e-1df3ee5b428b" providerId="ADAL" clId="{42CFA6D2-81BA-4F27-99E4-8EC7EE2A2797}" dt="2022-02-20T08:32:41.512" v="10203" actId="1076"/>
          <ac:spMkLst>
            <pc:docMk/>
            <pc:sldMk cId="3919999868" sldId="280"/>
            <ac:spMk id="4" creationId="{CA62E138-29CD-4B8A-AB4C-99E600ACD239}"/>
          </ac:spMkLst>
        </pc:spChg>
      </pc:sldChg>
      <pc:sldChg chg="addSp delSp modSp new mod ord modNotesTx">
        <pc:chgData name="Sepsi László" userId="3a84ab39-fcdf-4f44-bc9e-1df3ee5b428b" providerId="ADAL" clId="{42CFA6D2-81BA-4F27-99E4-8EC7EE2A2797}" dt="2022-02-22T07:19:10.893" v="14669" actId="20577"/>
        <pc:sldMkLst>
          <pc:docMk/>
          <pc:sldMk cId="203107182" sldId="281"/>
        </pc:sldMkLst>
        <pc:spChg chg="mod">
          <ac:chgData name="Sepsi László" userId="3a84ab39-fcdf-4f44-bc9e-1df3ee5b428b" providerId="ADAL" clId="{42CFA6D2-81BA-4F27-99E4-8EC7EE2A2797}" dt="2022-02-20T07:47:32.548" v="9625" actId="20577"/>
          <ac:spMkLst>
            <pc:docMk/>
            <pc:sldMk cId="203107182" sldId="281"/>
            <ac:spMk id="2" creationId="{2ED63231-034F-4653-A267-AD45DAB7CB7D}"/>
          </ac:spMkLst>
        </pc:spChg>
        <pc:spChg chg="mod">
          <ac:chgData name="Sepsi László" userId="3a84ab39-fcdf-4f44-bc9e-1df3ee5b428b" providerId="ADAL" clId="{42CFA6D2-81BA-4F27-99E4-8EC7EE2A2797}" dt="2022-02-22T07:13:54.748" v="14461" actId="20577"/>
          <ac:spMkLst>
            <pc:docMk/>
            <pc:sldMk cId="203107182" sldId="281"/>
            <ac:spMk id="3" creationId="{083FD183-BCF4-4662-8386-4D324EFD3E35}"/>
          </ac:spMkLst>
        </pc:spChg>
        <pc:picChg chg="add del mod">
          <ac:chgData name="Sepsi László" userId="3a84ab39-fcdf-4f44-bc9e-1df3ee5b428b" providerId="ADAL" clId="{42CFA6D2-81BA-4F27-99E4-8EC7EE2A2797}" dt="2022-02-21T08:13:11.538" v="13543" actId="478"/>
          <ac:picMkLst>
            <pc:docMk/>
            <pc:sldMk cId="203107182" sldId="281"/>
            <ac:picMk id="5" creationId="{AD654376-872E-45F4-A01E-1B7225EF5873}"/>
          </ac:picMkLst>
        </pc:picChg>
        <pc:picChg chg="add mod">
          <ac:chgData name="Sepsi László" userId="3a84ab39-fcdf-4f44-bc9e-1df3ee5b428b" providerId="ADAL" clId="{42CFA6D2-81BA-4F27-99E4-8EC7EE2A2797}" dt="2022-02-21T08:13:26.104" v="13546" actId="14100"/>
          <ac:picMkLst>
            <pc:docMk/>
            <pc:sldMk cId="203107182" sldId="281"/>
            <ac:picMk id="7" creationId="{3BFBCBC9-C868-4489-A67E-B81AE6BF4494}"/>
          </ac:picMkLst>
        </pc:picChg>
      </pc:sldChg>
      <pc:sldChg chg="addSp modSp new mod ord modNotesTx">
        <pc:chgData name="Sepsi László" userId="3a84ab39-fcdf-4f44-bc9e-1df3ee5b428b" providerId="ADAL" clId="{42CFA6D2-81BA-4F27-99E4-8EC7EE2A2797}" dt="2022-02-22T16:22:33.033" v="15001" actId="20577"/>
        <pc:sldMkLst>
          <pc:docMk/>
          <pc:sldMk cId="1745315470" sldId="282"/>
        </pc:sldMkLst>
        <pc:spChg chg="mod">
          <ac:chgData name="Sepsi László" userId="3a84ab39-fcdf-4f44-bc9e-1df3ee5b428b" providerId="ADAL" clId="{42CFA6D2-81BA-4F27-99E4-8EC7EE2A2797}" dt="2022-02-20T07:47:45.876" v="9638" actId="20577"/>
          <ac:spMkLst>
            <pc:docMk/>
            <pc:sldMk cId="1745315470" sldId="282"/>
            <ac:spMk id="2" creationId="{51288BEB-D1B8-41F9-8110-DC1B4D8F7332}"/>
          </ac:spMkLst>
        </pc:spChg>
        <pc:spChg chg="mod">
          <ac:chgData name="Sepsi László" userId="3a84ab39-fcdf-4f44-bc9e-1df3ee5b428b" providerId="ADAL" clId="{42CFA6D2-81BA-4F27-99E4-8EC7EE2A2797}" dt="2022-02-21T08:38:49.393" v="14168" actId="20577"/>
          <ac:spMkLst>
            <pc:docMk/>
            <pc:sldMk cId="1745315470" sldId="282"/>
            <ac:spMk id="3" creationId="{9A6BAF03-E341-4130-B529-D3E26D4BD4DA}"/>
          </ac:spMkLst>
        </pc:spChg>
        <pc:picChg chg="add mod">
          <ac:chgData name="Sepsi László" userId="3a84ab39-fcdf-4f44-bc9e-1df3ee5b428b" providerId="ADAL" clId="{42CFA6D2-81BA-4F27-99E4-8EC7EE2A2797}" dt="2022-02-20T17:31:46.175" v="12891" actId="1036"/>
          <ac:picMkLst>
            <pc:docMk/>
            <pc:sldMk cId="1745315470" sldId="282"/>
            <ac:picMk id="2050" creationId="{34806A7C-A97C-4810-9D8A-83F7300FE717}"/>
          </ac:picMkLst>
        </pc:picChg>
      </pc:sldChg>
      <pc:sldChg chg="addSp delSp modSp new mod">
        <pc:chgData name="Sepsi László" userId="3a84ab39-fcdf-4f44-bc9e-1df3ee5b428b" providerId="ADAL" clId="{42CFA6D2-81BA-4F27-99E4-8EC7EE2A2797}" dt="2022-02-20T07:50:00.387" v="9686" actId="20577"/>
        <pc:sldMkLst>
          <pc:docMk/>
          <pc:sldMk cId="139454428" sldId="283"/>
        </pc:sldMkLst>
        <pc:spChg chg="mod">
          <ac:chgData name="Sepsi László" userId="3a84ab39-fcdf-4f44-bc9e-1df3ee5b428b" providerId="ADAL" clId="{42CFA6D2-81BA-4F27-99E4-8EC7EE2A2797}" dt="2022-02-20T07:50:00.387" v="9686" actId="20577"/>
          <ac:spMkLst>
            <pc:docMk/>
            <pc:sldMk cId="139454428" sldId="283"/>
            <ac:spMk id="2" creationId="{A74EC1FF-3FD1-4E60-9EF4-6F1DDC4A261D}"/>
          </ac:spMkLst>
        </pc:spChg>
        <pc:spChg chg="del">
          <ac:chgData name="Sepsi László" userId="3a84ab39-fcdf-4f44-bc9e-1df3ee5b428b" providerId="ADAL" clId="{42CFA6D2-81BA-4F27-99E4-8EC7EE2A2797}" dt="2022-02-20T07:49:19.922" v="9641"/>
          <ac:spMkLst>
            <pc:docMk/>
            <pc:sldMk cId="139454428" sldId="283"/>
            <ac:spMk id="3" creationId="{2CFE4306-DC41-45AD-B604-D7A5EB7602EA}"/>
          </ac:spMkLst>
        </pc:spChg>
        <pc:spChg chg="add del mod">
          <ac:chgData name="Sepsi László" userId="3a84ab39-fcdf-4f44-bc9e-1df3ee5b428b" providerId="ADAL" clId="{42CFA6D2-81BA-4F27-99E4-8EC7EE2A2797}" dt="2022-02-20T07:49:26.701" v="9645" actId="478"/>
          <ac:spMkLst>
            <pc:docMk/>
            <pc:sldMk cId="139454428" sldId="283"/>
            <ac:spMk id="5" creationId="{101B9646-1AB2-4988-86EF-DCE9DCBCB34E}"/>
          </ac:spMkLst>
        </pc:spChg>
        <pc:picChg chg="add mod">
          <ac:chgData name="Sepsi László" userId="3a84ab39-fcdf-4f44-bc9e-1df3ee5b428b" providerId="ADAL" clId="{42CFA6D2-81BA-4F27-99E4-8EC7EE2A2797}" dt="2022-02-20T07:49:36.256" v="9647" actId="1076"/>
          <ac:picMkLst>
            <pc:docMk/>
            <pc:sldMk cId="139454428" sldId="283"/>
            <ac:picMk id="7" creationId="{4CCBD290-EE54-42E4-840A-9D0262D20DD0}"/>
          </ac:picMkLst>
        </pc:picChg>
      </pc:sldChg>
      <pc:sldChg chg="addSp modSp new mod modNotesTx">
        <pc:chgData name="Sepsi László" userId="3a84ab39-fcdf-4f44-bc9e-1df3ee5b428b" providerId="ADAL" clId="{42CFA6D2-81BA-4F27-99E4-8EC7EE2A2797}" dt="2022-02-22T18:42:24.959" v="15060" actId="20577"/>
        <pc:sldMkLst>
          <pc:docMk/>
          <pc:sldMk cId="365385108" sldId="284"/>
        </pc:sldMkLst>
        <pc:spChg chg="mod">
          <ac:chgData name="Sepsi László" userId="3a84ab39-fcdf-4f44-bc9e-1df3ee5b428b" providerId="ADAL" clId="{42CFA6D2-81BA-4F27-99E4-8EC7EE2A2797}" dt="2022-02-20T16:14:12.563" v="11650" actId="20577"/>
          <ac:spMkLst>
            <pc:docMk/>
            <pc:sldMk cId="365385108" sldId="284"/>
            <ac:spMk id="2" creationId="{CE311733-0E82-4DBB-A4D6-C953669AE0C2}"/>
          </ac:spMkLst>
        </pc:spChg>
        <pc:spChg chg="mod">
          <ac:chgData name="Sepsi László" userId="3a84ab39-fcdf-4f44-bc9e-1df3ee5b428b" providerId="ADAL" clId="{42CFA6D2-81BA-4F27-99E4-8EC7EE2A2797}" dt="2022-02-20T16:35:25.885" v="12464" actId="20577"/>
          <ac:spMkLst>
            <pc:docMk/>
            <pc:sldMk cId="365385108" sldId="284"/>
            <ac:spMk id="3" creationId="{15BBDDC1-7CBE-4DB0-9A8F-7FC31ABAD695}"/>
          </ac:spMkLst>
        </pc:spChg>
        <pc:spChg chg="add mod">
          <ac:chgData name="Sepsi László" userId="3a84ab39-fcdf-4f44-bc9e-1df3ee5b428b" providerId="ADAL" clId="{42CFA6D2-81BA-4F27-99E4-8EC7EE2A2797}" dt="2022-02-22T18:42:24.959" v="15060" actId="20577"/>
          <ac:spMkLst>
            <pc:docMk/>
            <pc:sldMk cId="365385108" sldId="284"/>
            <ac:spMk id="4" creationId="{91137628-E272-4A86-BA4E-5C3B1C631306}"/>
          </ac:spMkLst>
        </pc:spChg>
      </pc:sldChg>
      <pc:sldChg chg="addSp delSp modSp new mod modNotesTx">
        <pc:chgData name="Sepsi László" userId="3a84ab39-fcdf-4f44-bc9e-1df3ee5b428b" providerId="ADAL" clId="{42CFA6D2-81BA-4F27-99E4-8EC7EE2A2797}" dt="2022-02-22T07:15:36.401" v="14491" actId="14100"/>
        <pc:sldMkLst>
          <pc:docMk/>
          <pc:sldMk cId="2288036131" sldId="285"/>
        </pc:sldMkLst>
        <pc:spChg chg="mod">
          <ac:chgData name="Sepsi László" userId="3a84ab39-fcdf-4f44-bc9e-1df3ee5b428b" providerId="ADAL" clId="{42CFA6D2-81BA-4F27-99E4-8EC7EE2A2797}" dt="2022-02-20T08:36:33.407" v="10299" actId="20577"/>
          <ac:spMkLst>
            <pc:docMk/>
            <pc:sldMk cId="2288036131" sldId="285"/>
            <ac:spMk id="2" creationId="{ABD79A7E-E501-4813-8FB7-3BC2B7D1E14E}"/>
          </ac:spMkLst>
        </pc:spChg>
        <pc:spChg chg="mod">
          <ac:chgData name="Sepsi László" userId="3a84ab39-fcdf-4f44-bc9e-1df3ee5b428b" providerId="ADAL" clId="{42CFA6D2-81BA-4F27-99E4-8EC7EE2A2797}" dt="2022-02-22T07:15:36.401" v="14491" actId="14100"/>
          <ac:spMkLst>
            <pc:docMk/>
            <pc:sldMk cId="2288036131" sldId="285"/>
            <ac:spMk id="3" creationId="{5189ADD5-2C5B-466D-87E6-4BFBF04306B1}"/>
          </ac:spMkLst>
        </pc:spChg>
        <pc:picChg chg="add del mod">
          <ac:chgData name="Sepsi László" userId="3a84ab39-fcdf-4f44-bc9e-1df3ee5b428b" providerId="ADAL" clId="{42CFA6D2-81BA-4F27-99E4-8EC7EE2A2797}" dt="2022-02-20T08:51:23.307" v="11005" actId="478"/>
          <ac:picMkLst>
            <pc:docMk/>
            <pc:sldMk cId="2288036131" sldId="285"/>
            <ac:picMk id="5" creationId="{7DCD116A-083B-48B6-94AE-B9D0C7B40310}"/>
          </ac:picMkLst>
        </pc:picChg>
        <pc:picChg chg="add mod modCrop">
          <ac:chgData name="Sepsi László" userId="3a84ab39-fcdf-4f44-bc9e-1df3ee5b428b" providerId="ADAL" clId="{42CFA6D2-81BA-4F27-99E4-8EC7EE2A2797}" dt="2022-02-22T07:15:30.089" v="14490" actId="1035"/>
          <ac:picMkLst>
            <pc:docMk/>
            <pc:sldMk cId="2288036131" sldId="285"/>
            <ac:picMk id="7" creationId="{38064838-A8A0-4E9C-95F6-78DF734DADEF}"/>
          </ac:picMkLst>
        </pc:picChg>
      </pc:sldChg>
      <pc:sldChg chg="addSp delSp modSp new mod modAnim">
        <pc:chgData name="Sepsi László" userId="3a84ab39-fcdf-4f44-bc9e-1df3ee5b428b" providerId="ADAL" clId="{42CFA6D2-81BA-4F27-99E4-8EC7EE2A2797}" dt="2022-02-20T09:17:17.202" v="11610"/>
        <pc:sldMkLst>
          <pc:docMk/>
          <pc:sldMk cId="3304877331" sldId="286"/>
        </pc:sldMkLst>
        <pc:spChg chg="mod">
          <ac:chgData name="Sepsi László" userId="3a84ab39-fcdf-4f44-bc9e-1df3ee5b428b" providerId="ADAL" clId="{42CFA6D2-81BA-4F27-99E4-8EC7EE2A2797}" dt="2022-02-20T08:56:54.429" v="11211" actId="404"/>
          <ac:spMkLst>
            <pc:docMk/>
            <pc:sldMk cId="3304877331" sldId="286"/>
            <ac:spMk id="2" creationId="{DDBCA912-CA80-40EB-AC42-1E88DE8DE77E}"/>
          </ac:spMkLst>
        </pc:spChg>
        <pc:spChg chg="mod ord">
          <ac:chgData name="Sepsi László" userId="3a84ab39-fcdf-4f44-bc9e-1df3ee5b428b" providerId="ADAL" clId="{42CFA6D2-81BA-4F27-99E4-8EC7EE2A2797}" dt="2022-02-20T09:13:37.779" v="11598" actId="1076"/>
          <ac:spMkLst>
            <pc:docMk/>
            <pc:sldMk cId="3304877331" sldId="286"/>
            <ac:spMk id="3" creationId="{386632BB-10A3-4FE4-95F1-FE8B0D71B647}"/>
          </ac:spMkLst>
        </pc:spChg>
        <pc:spChg chg="add mod">
          <ac:chgData name="Sepsi László" userId="3a84ab39-fcdf-4f44-bc9e-1df3ee5b428b" providerId="ADAL" clId="{42CFA6D2-81BA-4F27-99E4-8EC7EE2A2797}" dt="2022-02-20T09:09:08.518" v="11522" actId="1035"/>
          <ac:spMkLst>
            <pc:docMk/>
            <pc:sldMk cId="3304877331" sldId="286"/>
            <ac:spMk id="4" creationId="{7429D488-9112-4A9C-992E-27BD7CF08353}"/>
          </ac:spMkLst>
        </pc:spChg>
        <pc:spChg chg="add mod">
          <ac:chgData name="Sepsi László" userId="3a84ab39-fcdf-4f44-bc9e-1df3ee5b428b" providerId="ADAL" clId="{42CFA6D2-81BA-4F27-99E4-8EC7EE2A2797}" dt="2022-02-20T09:09:08.518" v="11522" actId="1035"/>
          <ac:spMkLst>
            <pc:docMk/>
            <pc:sldMk cId="3304877331" sldId="286"/>
            <ac:spMk id="5" creationId="{EF8E1FAC-8A55-4B6E-A71A-1E43967199B0}"/>
          </ac:spMkLst>
        </pc:spChg>
        <pc:spChg chg="add del mod">
          <ac:chgData name="Sepsi László" userId="3a84ab39-fcdf-4f44-bc9e-1df3ee5b428b" providerId="ADAL" clId="{42CFA6D2-81BA-4F27-99E4-8EC7EE2A2797}" dt="2022-02-20T09:04:12.978" v="11401" actId="478"/>
          <ac:spMkLst>
            <pc:docMk/>
            <pc:sldMk cId="3304877331" sldId="286"/>
            <ac:spMk id="6" creationId="{5BDFAEED-8B3B-455A-8E52-54AC180D9BFD}"/>
          </ac:spMkLst>
        </pc:spChg>
        <pc:spChg chg="add mod">
          <ac:chgData name="Sepsi László" userId="3a84ab39-fcdf-4f44-bc9e-1df3ee5b428b" providerId="ADAL" clId="{42CFA6D2-81BA-4F27-99E4-8EC7EE2A2797}" dt="2022-02-20T09:13:37.779" v="11598" actId="1076"/>
          <ac:spMkLst>
            <pc:docMk/>
            <pc:sldMk cId="3304877331" sldId="286"/>
            <ac:spMk id="7" creationId="{89E4C837-70CB-4167-81A6-A3DD54833ADC}"/>
          </ac:spMkLst>
        </pc:spChg>
        <pc:spChg chg="add mod">
          <ac:chgData name="Sepsi László" userId="3a84ab39-fcdf-4f44-bc9e-1df3ee5b428b" providerId="ADAL" clId="{42CFA6D2-81BA-4F27-99E4-8EC7EE2A2797}" dt="2022-02-20T09:11:45.962" v="11572" actId="1076"/>
          <ac:spMkLst>
            <pc:docMk/>
            <pc:sldMk cId="3304877331" sldId="286"/>
            <ac:spMk id="12" creationId="{C63C3D37-40D7-4634-A383-358F2DC7A9FD}"/>
          </ac:spMkLst>
        </pc:spChg>
        <pc:spChg chg="add mod">
          <ac:chgData name="Sepsi László" userId="3a84ab39-fcdf-4f44-bc9e-1df3ee5b428b" providerId="ADAL" clId="{42CFA6D2-81BA-4F27-99E4-8EC7EE2A2797}" dt="2022-02-20T09:13:37.779" v="11598" actId="1076"/>
          <ac:spMkLst>
            <pc:docMk/>
            <pc:sldMk cId="3304877331" sldId="286"/>
            <ac:spMk id="13" creationId="{C580FD3C-C489-4620-82D6-3AAC1A42A1C5}"/>
          </ac:spMkLst>
        </pc:spChg>
        <pc:spChg chg="add mod ord">
          <ac:chgData name="Sepsi László" userId="3a84ab39-fcdf-4f44-bc9e-1df3ee5b428b" providerId="ADAL" clId="{42CFA6D2-81BA-4F27-99E4-8EC7EE2A2797}" dt="2022-02-20T09:14:48.293" v="11601" actId="171"/>
          <ac:spMkLst>
            <pc:docMk/>
            <pc:sldMk cId="3304877331" sldId="286"/>
            <ac:spMk id="14" creationId="{E221CC96-5BE4-47E7-8D55-791F59FEE032}"/>
          </ac:spMkLst>
        </pc:spChg>
        <pc:cxnChg chg="add del mod">
          <ac:chgData name="Sepsi László" userId="3a84ab39-fcdf-4f44-bc9e-1df3ee5b428b" providerId="ADAL" clId="{42CFA6D2-81BA-4F27-99E4-8EC7EE2A2797}" dt="2022-02-20T09:08:46.084" v="11497" actId="478"/>
          <ac:cxnSpMkLst>
            <pc:docMk/>
            <pc:sldMk cId="3304877331" sldId="286"/>
            <ac:cxnSpMk id="9" creationId="{CC5A6869-8EB6-49A2-899A-A7907D21ADE2}"/>
          </ac:cxnSpMkLst>
        </pc:cxnChg>
      </pc:sldChg>
      <pc:sldChg chg="addSp delSp modSp new mod modNotesTx">
        <pc:chgData name="Sepsi László" userId="3a84ab39-fcdf-4f44-bc9e-1df3ee5b428b" providerId="ADAL" clId="{42CFA6D2-81BA-4F27-99E4-8EC7EE2A2797}" dt="2022-02-22T07:17:04.932" v="14527" actId="20577"/>
        <pc:sldMkLst>
          <pc:docMk/>
          <pc:sldMk cId="1801783636" sldId="287"/>
        </pc:sldMkLst>
        <pc:spChg chg="mod">
          <ac:chgData name="Sepsi László" userId="3a84ab39-fcdf-4f44-bc9e-1df3ee5b428b" providerId="ADAL" clId="{42CFA6D2-81BA-4F27-99E4-8EC7EE2A2797}" dt="2022-02-20T16:53:25.763" v="12750" actId="20577"/>
          <ac:spMkLst>
            <pc:docMk/>
            <pc:sldMk cId="1801783636" sldId="287"/>
            <ac:spMk id="2" creationId="{F4067133-7B43-4C4B-8DF6-3AA6EACC46C2}"/>
          </ac:spMkLst>
        </pc:spChg>
        <pc:spChg chg="del">
          <ac:chgData name="Sepsi László" userId="3a84ab39-fcdf-4f44-bc9e-1df3ee5b428b" providerId="ADAL" clId="{42CFA6D2-81BA-4F27-99E4-8EC7EE2A2797}" dt="2022-02-20T16:56:02.497" v="12751" actId="478"/>
          <ac:spMkLst>
            <pc:docMk/>
            <pc:sldMk cId="1801783636" sldId="287"/>
            <ac:spMk id="3" creationId="{B7D19FA3-772F-4C05-A067-F0398C8D50EC}"/>
          </ac:spMkLst>
        </pc:spChg>
        <pc:picChg chg="add mod">
          <ac:chgData name="Sepsi László" userId="3a84ab39-fcdf-4f44-bc9e-1df3ee5b428b" providerId="ADAL" clId="{42CFA6D2-81BA-4F27-99E4-8EC7EE2A2797}" dt="2022-02-20T16:56:15.459" v="12754" actId="1076"/>
          <ac:picMkLst>
            <pc:docMk/>
            <pc:sldMk cId="1801783636" sldId="287"/>
            <ac:picMk id="1026" creationId="{AE302049-5AB0-417D-A3CD-328F6CFE0DCA}"/>
          </ac:picMkLst>
        </pc:picChg>
      </pc:sldChg>
      <pc:sldChg chg="addSp delSp modSp new mod modNotesTx">
        <pc:chgData name="Sepsi László" userId="3a84ab39-fcdf-4f44-bc9e-1df3ee5b428b" providerId="ADAL" clId="{42CFA6D2-81BA-4F27-99E4-8EC7EE2A2797}" dt="2022-02-22T16:25:52.389" v="15055" actId="20577"/>
        <pc:sldMkLst>
          <pc:docMk/>
          <pc:sldMk cId="2112248561" sldId="288"/>
        </pc:sldMkLst>
        <pc:spChg chg="mod">
          <ac:chgData name="Sepsi László" userId="3a84ab39-fcdf-4f44-bc9e-1df3ee5b428b" providerId="ADAL" clId="{42CFA6D2-81BA-4F27-99E4-8EC7EE2A2797}" dt="2022-02-21T08:39:35.226" v="14217" actId="20577"/>
          <ac:spMkLst>
            <pc:docMk/>
            <pc:sldMk cId="2112248561" sldId="288"/>
            <ac:spMk id="2" creationId="{654DE9C3-F86C-4C10-95C2-B35A16818B6E}"/>
          </ac:spMkLst>
        </pc:spChg>
        <pc:spChg chg="del">
          <ac:chgData name="Sepsi László" userId="3a84ab39-fcdf-4f44-bc9e-1df3ee5b428b" providerId="ADAL" clId="{42CFA6D2-81BA-4F27-99E4-8EC7EE2A2797}" dt="2022-02-21T08:46:47.455" v="14279" actId="478"/>
          <ac:spMkLst>
            <pc:docMk/>
            <pc:sldMk cId="2112248561" sldId="288"/>
            <ac:spMk id="3" creationId="{9CAC0C36-516B-4574-B3D3-7938752E2BB7}"/>
          </ac:spMkLst>
        </pc:spChg>
        <pc:picChg chg="add mod">
          <ac:chgData name="Sepsi László" userId="3a84ab39-fcdf-4f44-bc9e-1df3ee5b428b" providerId="ADAL" clId="{42CFA6D2-81BA-4F27-99E4-8EC7EE2A2797}" dt="2022-02-21T08:46:53.069" v="14282" actId="1076"/>
          <ac:picMkLst>
            <pc:docMk/>
            <pc:sldMk cId="2112248561" sldId="288"/>
            <ac:picMk id="4098" creationId="{3FF04777-ACD1-4E55-95F0-C925A27ED918}"/>
          </ac:picMkLst>
        </pc:picChg>
      </pc:sldChg>
      <pc:sldChg chg="modSp add mod">
        <pc:chgData name="Sepsi László" userId="3a84ab39-fcdf-4f44-bc9e-1df3ee5b428b" providerId="ADAL" clId="{42CFA6D2-81BA-4F27-99E4-8EC7EE2A2797}" dt="2022-02-21T08:49:20.978" v="14460" actId="20577"/>
        <pc:sldMkLst>
          <pc:docMk/>
          <pc:sldMk cId="2097718647" sldId="289"/>
        </pc:sldMkLst>
        <pc:spChg chg="mod">
          <ac:chgData name="Sepsi László" userId="3a84ab39-fcdf-4f44-bc9e-1df3ee5b428b" providerId="ADAL" clId="{42CFA6D2-81BA-4F27-99E4-8EC7EE2A2797}" dt="2022-02-21T08:47:29.338" v="14309" actId="27636"/>
          <ac:spMkLst>
            <pc:docMk/>
            <pc:sldMk cId="2097718647" sldId="289"/>
            <ac:spMk id="2" creationId="{A3192C99-074A-4BD9-BE1A-FF527FEC2516}"/>
          </ac:spMkLst>
        </pc:spChg>
        <pc:spChg chg="mod">
          <ac:chgData name="Sepsi László" userId="3a84ab39-fcdf-4f44-bc9e-1df3ee5b428b" providerId="ADAL" clId="{42CFA6D2-81BA-4F27-99E4-8EC7EE2A2797}" dt="2022-02-21T08:49:20.978" v="14460" actId="20577"/>
          <ac:spMkLst>
            <pc:docMk/>
            <pc:sldMk cId="2097718647" sldId="289"/>
            <ac:spMk id="3" creationId="{F8F6DEAE-B774-45AF-BDC5-37ADDD336AA4}"/>
          </ac:spMkLst>
        </pc:spChg>
      </pc:sldChg>
      <pc:sldMasterChg chg="modSldLayout">
        <pc:chgData name="Sepsi László" userId="3a84ab39-fcdf-4f44-bc9e-1df3ee5b428b" providerId="ADAL" clId="{42CFA6D2-81BA-4F27-99E4-8EC7EE2A2797}" dt="2022-02-19T16:08:08.611" v="6432" actId="14100"/>
        <pc:sldMasterMkLst>
          <pc:docMk/>
          <pc:sldMasterMk cId="3353873125" sldId="2147483648"/>
        </pc:sldMasterMkLst>
        <pc:sldLayoutChg chg="addSp delSp modSp mod">
          <pc:chgData name="Sepsi László" userId="3a84ab39-fcdf-4f44-bc9e-1df3ee5b428b" providerId="ADAL" clId="{42CFA6D2-81BA-4F27-99E4-8EC7EE2A2797}" dt="2022-02-19T16:08:08.611" v="6432" actId="14100"/>
          <pc:sldLayoutMkLst>
            <pc:docMk/>
            <pc:sldMasterMk cId="3353873125" sldId="2147483648"/>
            <pc:sldLayoutMk cId="1629564639" sldId="2147483650"/>
          </pc:sldLayoutMkLst>
          <pc:spChg chg="mod">
            <ac:chgData name="Sepsi László" userId="3a84ab39-fcdf-4f44-bc9e-1df3ee5b428b" providerId="ADAL" clId="{42CFA6D2-81BA-4F27-99E4-8EC7EE2A2797}" dt="2022-02-19T16:08:08.611" v="6432" actId="14100"/>
            <ac:spMkLst>
              <pc:docMk/>
              <pc:sldMasterMk cId="3353873125" sldId="2147483648"/>
              <pc:sldLayoutMk cId="1629564639" sldId="2147483650"/>
              <ac:spMk id="2" creationId="{BCB501B3-7A0A-4B2F-A534-3E860E6241E4}"/>
            </ac:spMkLst>
          </pc:spChg>
          <pc:spChg chg="mod">
            <ac:chgData name="Sepsi László" userId="3a84ab39-fcdf-4f44-bc9e-1df3ee5b428b" providerId="ADAL" clId="{42CFA6D2-81BA-4F27-99E4-8EC7EE2A2797}" dt="2022-02-18T19:44:40.816" v="1787" actId="113"/>
            <ac:spMkLst>
              <pc:docMk/>
              <pc:sldMasterMk cId="3353873125" sldId="2147483648"/>
              <pc:sldLayoutMk cId="1629564639" sldId="2147483650"/>
              <ac:spMk id="3" creationId="{E380A0DC-1AA7-4E19-8EBA-FF27F5DDF604}"/>
            </ac:spMkLst>
          </pc:spChg>
          <pc:spChg chg="add del mod">
            <ac:chgData name="Sepsi László" userId="3a84ab39-fcdf-4f44-bc9e-1df3ee5b428b" providerId="ADAL" clId="{42CFA6D2-81BA-4F27-99E4-8EC7EE2A2797}" dt="2022-02-18T19:44:55.510" v="1789" actId="478"/>
            <ac:spMkLst>
              <pc:docMk/>
              <pc:sldMasterMk cId="3353873125" sldId="2147483648"/>
              <pc:sldLayoutMk cId="1629564639" sldId="2147483650"/>
              <ac:spMk id="11" creationId="{0211F6EE-2069-448D-9659-70A75829EDAC}"/>
            </ac:spMkLst>
          </pc:spChg>
          <pc:spChg chg="add del mod">
            <ac:chgData name="Sepsi László" userId="3a84ab39-fcdf-4f44-bc9e-1df3ee5b428b" providerId="ADAL" clId="{42CFA6D2-81BA-4F27-99E4-8EC7EE2A2797}" dt="2022-02-18T19:43:04.860" v="1767" actId="478"/>
            <ac:spMkLst>
              <pc:docMk/>
              <pc:sldMasterMk cId="3353873125" sldId="2147483648"/>
              <pc:sldLayoutMk cId="1629564639" sldId="2147483650"/>
              <ac:spMk id="12" creationId="{7C3F2F38-63C0-4B8B-A59A-EBA7F27E0501}"/>
            </ac:spMkLst>
          </pc:spChg>
          <pc:picChg chg="add del mod">
            <ac:chgData name="Sepsi László" userId="3a84ab39-fcdf-4f44-bc9e-1df3ee5b428b" providerId="ADAL" clId="{42CFA6D2-81BA-4F27-99E4-8EC7EE2A2797}" dt="2022-02-18T19:44:01.423" v="1782" actId="478"/>
            <ac:picMkLst>
              <pc:docMk/>
              <pc:sldMasterMk cId="3353873125" sldId="2147483648"/>
              <pc:sldLayoutMk cId="1629564639" sldId="2147483650"/>
              <ac:picMk id="7" creationId="{92F375BA-DB9E-4244-B8E8-0D7A883FF0CA}"/>
            </ac:picMkLst>
          </pc:picChg>
          <pc:picChg chg="add mod ord">
            <ac:chgData name="Sepsi László" userId="3a84ab39-fcdf-4f44-bc9e-1df3ee5b428b" providerId="ADAL" clId="{42CFA6D2-81BA-4F27-99E4-8EC7EE2A2797}" dt="2022-02-18T19:43:47.376" v="1778" actId="167"/>
            <ac:picMkLst>
              <pc:docMk/>
              <pc:sldMasterMk cId="3353873125" sldId="2147483648"/>
              <pc:sldLayoutMk cId="1629564639" sldId="2147483650"/>
              <ac:picMk id="8" creationId="{36B17F86-EBC9-4C89-BCF4-1ED4356AC5AB}"/>
            </ac:picMkLst>
          </pc:picChg>
          <pc:picChg chg="add mod ord">
            <ac:chgData name="Sepsi László" userId="3a84ab39-fcdf-4f44-bc9e-1df3ee5b428b" providerId="ADAL" clId="{42CFA6D2-81BA-4F27-99E4-8EC7EE2A2797}" dt="2022-02-18T19:43:43.938" v="1777" actId="167"/>
            <ac:picMkLst>
              <pc:docMk/>
              <pc:sldMasterMk cId="3353873125" sldId="2147483648"/>
              <pc:sldLayoutMk cId="1629564639" sldId="2147483650"/>
              <ac:picMk id="9" creationId="{8E4E2BB0-29E6-498B-90F5-B6A4E182A917}"/>
            </ac:picMkLst>
          </pc:picChg>
          <pc:picChg chg="add mod ord">
            <ac:chgData name="Sepsi László" userId="3a84ab39-fcdf-4f44-bc9e-1df3ee5b428b" providerId="ADAL" clId="{42CFA6D2-81BA-4F27-99E4-8EC7EE2A2797}" dt="2022-02-19T16:06:45.957" v="6430" actId="14100"/>
            <ac:picMkLst>
              <pc:docMk/>
              <pc:sldMasterMk cId="3353873125" sldId="2147483648"/>
              <pc:sldLayoutMk cId="1629564639" sldId="2147483650"/>
              <ac:picMk id="10" creationId="{0695A645-8FB5-4BEA-A14C-AAA3D1ECD745}"/>
            </ac:picMkLst>
          </pc:picChg>
          <pc:picChg chg="add del mod ord">
            <ac:chgData name="Sepsi László" userId="3a84ab39-fcdf-4f44-bc9e-1df3ee5b428b" providerId="ADAL" clId="{42CFA6D2-81BA-4F27-99E4-8EC7EE2A2797}" dt="2022-02-19T16:06:46.621" v="6431" actId="478"/>
            <ac:picMkLst>
              <pc:docMk/>
              <pc:sldMasterMk cId="3353873125" sldId="2147483648"/>
              <pc:sldLayoutMk cId="1629564639" sldId="2147483650"/>
              <ac:picMk id="13" creationId="{E8797A41-1854-4174-B41F-4C03051D3186}"/>
            </ac:picMkLst>
          </pc:picChg>
          <pc:picChg chg="add del mod">
            <ac:chgData name="Sepsi László" userId="3a84ab39-fcdf-4f44-bc9e-1df3ee5b428b" providerId="ADAL" clId="{42CFA6D2-81BA-4F27-99E4-8EC7EE2A2797}" dt="2022-02-18T19:41:08.919" v="1748" actId="478"/>
            <ac:picMkLst>
              <pc:docMk/>
              <pc:sldMasterMk cId="3353873125" sldId="2147483648"/>
              <pc:sldLayoutMk cId="1629564639" sldId="2147483650"/>
              <ac:picMk id="14" creationId="{6C26A8A7-16AD-48B0-9988-C0CE1D9F6DFF}"/>
            </ac:picMkLst>
          </pc:picChg>
          <pc:picChg chg="add del mod">
            <ac:chgData name="Sepsi László" userId="3a84ab39-fcdf-4f44-bc9e-1df3ee5b428b" providerId="ADAL" clId="{42CFA6D2-81BA-4F27-99E4-8EC7EE2A2797}" dt="2022-02-18T19:41:23.773" v="1752" actId="478"/>
            <ac:picMkLst>
              <pc:docMk/>
              <pc:sldMasterMk cId="3353873125" sldId="2147483648"/>
              <pc:sldLayoutMk cId="1629564639" sldId="2147483650"/>
              <ac:picMk id="15" creationId="{2EE928A7-02D1-4E7C-B333-8C51A1C3074F}"/>
            </ac:picMkLst>
          </pc:picChg>
          <pc:picChg chg="add del mod">
            <ac:chgData name="Sepsi László" userId="3a84ab39-fcdf-4f44-bc9e-1df3ee5b428b" providerId="ADAL" clId="{42CFA6D2-81BA-4F27-99E4-8EC7EE2A2797}" dt="2022-02-18T19:41:22.177" v="1751" actId="478"/>
            <ac:picMkLst>
              <pc:docMk/>
              <pc:sldMasterMk cId="3353873125" sldId="2147483648"/>
              <pc:sldLayoutMk cId="1629564639" sldId="2147483650"/>
              <ac:picMk id="16" creationId="{FA26A6DD-D042-4D33-98F4-0A55CF0A0BDF}"/>
            </ac:picMkLst>
          </pc:picChg>
          <pc:picChg chg="add del mod">
            <ac:chgData name="Sepsi László" userId="3a84ab39-fcdf-4f44-bc9e-1df3ee5b428b" providerId="ADAL" clId="{42CFA6D2-81BA-4F27-99E4-8EC7EE2A2797}" dt="2022-02-18T19:41:12.579" v="1749" actId="478"/>
            <ac:picMkLst>
              <pc:docMk/>
              <pc:sldMasterMk cId="3353873125" sldId="2147483648"/>
              <pc:sldLayoutMk cId="1629564639" sldId="2147483650"/>
              <ac:picMk id="17" creationId="{E6BD05E5-C2C0-43E6-B4F3-A671032DC8BF}"/>
            </ac:picMkLst>
          </pc:picChg>
          <pc:cxnChg chg="add del mod">
            <ac:chgData name="Sepsi László" userId="3a84ab39-fcdf-4f44-bc9e-1df3ee5b428b" providerId="ADAL" clId="{42CFA6D2-81BA-4F27-99E4-8EC7EE2A2797}" dt="2022-02-18T19:46:05.581" v="1797" actId="478"/>
            <ac:cxnSpMkLst>
              <pc:docMk/>
              <pc:sldMasterMk cId="3353873125" sldId="2147483648"/>
              <pc:sldLayoutMk cId="1629564639" sldId="2147483650"/>
              <ac:cxnSpMk id="19" creationId="{D81DC8CF-426B-4298-803E-34EDF3CAAAA3}"/>
            </ac:cxnSpMkLst>
          </pc:cxnChg>
        </pc:sldLayoutChg>
      </pc:sldMasterChg>
    </pc:docChg>
  </pc:docChgLst>
  <pc:docChgLst>
    <pc:chgData name="Sepsi László" userId="3a84ab39-fcdf-4f44-bc9e-1df3ee5b428b" providerId="ADAL" clId="{C85A2074-C11C-4617-B371-195502910640}"/>
    <pc:docChg chg="undo redo custSel addSld delSld modSld sldOrd">
      <pc:chgData name="Sepsi László" userId="3a84ab39-fcdf-4f44-bc9e-1df3ee5b428b" providerId="ADAL" clId="{C85A2074-C11C-4617-B371-195502910640}" dt="2022-03-06T08:17:51.332" v="8529" actId="207"/>
      <pc:docMkLst>
        <pc:docMk/>
      </pc:docMkLst>
      <pc:sldChg chg="modSp mod">
        <pc:chgData name="Sepsi László" userId="3a84ab39-fcdf-4f44-bc9e-1df3ee5b428b" providerId="ADAL" clId="{C85A2074-C11C-4617-B371-195502910640}" dt="2022-02-24T15:34:01.487" v="1168" actId="207"/>
        <pc:sldMkLst>
          <pc:docMk/>
          <pc:sldMk cId="2764080059" sldId="262"/>
        </pc:sldMkLst>
        <pc:spChg chg="mod">
          <ac:chgData name="Sepsi László" userId="3a84ab39-fcdf-4f44-bc9e-1df3ee5b428b" providerId="ADAL" clId="{C85A2074-C11C-4617-B371-195502910640}" dt="2022-02-24T15:34:01.487" v="1168" actId="207"/>
          <ac:spMkLst>
            <pc:docMk/>
            <pc:sldMk cId="2764080059" sldId="262"/>
            <ac:spMk id="20" creationId="{DDF8D4C1-D6F0-4DC0-AB62-37FAA2E56F1A}"/>
          </ac:spMkLst>
        </pc:spChg>
      </pc:sldChg>
      <pc:sldChg chg="modSp mod">
        <pc:chgData name="Sepsi László" userId="3a84ab39-fcdf-4f44-bc9e-1df3ee5b428b" providerId="ADAL" clId="{C85A2074-C11C-4617-B371-195502910640}" dt="2022-02-23T15:17:44.427" v="24" actId="20577"/>
        <pc:sldMkLst>
          <pc:docMk/>
          <pc:sldMk cId="3173069850" sldId="263"/>
        </pc:sldMkLst>
        <pc:spChg chg="mod">
          <ac:chgData name="Sepsi László" userId="3a84ab39-fcdf-4f44-bc9e-1df3ee5b428b" providerId="ADAL" clId="{C85A2074-C11C-4617-B371-195502910640}" dt="2022-02-23T15:17:44.427" v="24" actId="20577"/>
          <ac:spMkLst>
            <pc:docMk/>
            <pc:sldMk cId="3173069850" sldId="263"/>
            <ac:spMk id="3" creationId="{2BCF46F6-1226-4D73-9EF5-F0DEA5432432}"/>
          </ac:spMkLst>
        </pc:spChg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76533737" sldId="264"/>
        </pc:sldMkLst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1080438947" sldId="266"/>
        </pc:sldMkLst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432718895" sldId="267"/>
        </pc:sldMkLst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900286505" sldId="268"/>
        </pc:sldMkLst>
      </pc:sldChg>
      <pc:sldChg chg="del">
        <pc:chgData name="Sepsi László" userId="3a84ab39-fcdf-4f44-bc9e-1df3ee5b428b" providerId="ADAL" clId="{C85A2074-C11C-4617-B371-195502910640}" dt="2022-02-23T15:14:40.154" v="0" actId="47"/>
        <pc:sldMkLst>
          <pc:docMk/>
          <pc:sldMk cId="2508890465" sldId="269"/>
        </pc:sldMkLst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3767039743" sldId="270"/>
        </pc:sldMkLst>
      </pc:sldChg>
      <pc:sldChg chg="ord">
        <pc:chgData name="Sepsi László" userId="3a84ab39-fcdf-4f44-bc9e-1df3ee5b428b" providerId="ADAL" clId="{C85A2074-C11C-4617-B371-195502910640}" dt="2022-02-23T21:49:38.460" v="83"/>
        <pc:sldMkLst>
          <pc:docMk/>
          <pc:sldMk cId="3057968681" sldId="271"/>
        </pc:sldMkLst>
      </pc:sldChg>
      <pc:sldChg chg="modSp mod modNotesTx">
        <pc:chgData name="Sepsi László" userId="3a84ab39-fcdf-4f44-bc9e-1df3ee5b428b" providerId="ADAL" clId="{C85A2074-C11C-4617-B371-195502910640}" dt="2022-02-24T15:51:38.401" v="1203" actId="20577"/>
        <pc:sldMkLst>
          <pc:docMk/>
          <pc:sldMk cId="2529966489" sldId="273"/>
        </pc:sldMkLst>
        <pc:spChg chg="mod">
          <ac:chgData name="Sepsi László" userId="3a84ab39-fcdf-4f44-bc9e-1df3ee5b428b" providerId="ADAL" clId="{C85A2074-C11C-4617-B371-195502910640}" dt="2022-02-24T11:23:45.624" v="100" actId="20577"/>
          <ac:spMkLst>
            <pc:docMk/>
            <pc:sldMk cId="2529966489" sldId="273"/>
            <ac:spMk id="3" creationId="{FF443CE5-B987-4B2D-B4FB-6A96119969ED}"/>
          </ac:spMkLst>
        </pc:spChg>
      </pc:sldChg>
      <pc:sldChg chg="addSp delSp modSp mod">
        <pc:chgData name="Sepsi László" userId="3a84ab39-fcdf-4f44-bc9e-1df3ee5b428b" providerId="ADAL" clId="{C85A2074-C11C-4617-B371-195502910640}" dt="2022-02-24T15:53:22.583" v="1210" actId="1076"/>
        <pc:sldMkLst>
          <pc:docMk/>
          <pc:sldMk cId="3186368550" sldId="274"/>
        </pc:sldMkLst>
        <pc:spChg chg="mod">
          <ac:chgData name="Sepsi László" userId="3a84ab39-fcdf-4f44-bc9e-1df3ee5b428b" providerId="ADAL" clId="{C85A2074-C11C-4617-B371-195502910640}" dt="2022-02-24T15:12:27.550" v="1028" actId="20577"/>
          <ac:spMkLst>
            <pc:docMk/>
            <pc:sldMk cId="3186368550" sldId="274"/>
            <ac:spMk id="3" creationId="{576580A3-494B-4B47-997A-61C9D6309700}"/>
          </ac:spMkLst>
        </pc:spChg>
        <pc:picChg chg="add del mod">
          <ac:chgData name="Sepsi László" userId="3a84ab39-fcdf-4f44-bc9e-1df3ee5b428b" providerId="ADAL" clId="{C85A2074-C11C-4617-B371-195502910640}" dt="2022-02-24T15:52:53.535" v="1207" actId="478"/>
          <ac:picMkLst>
            <pc:docMk/>
            <pc:sldMk cId="3186368550" sldId="274"/>
            <ac:picMk id="2050" creationId="{4828DB61-2EF6-469F-AF0A-CBF392F708D9}"/>
          </ac:picMkLst>
        </pc:picChg>
        <pc:picChg chg="add mod">
          <ac:chgData name="Sepsi László" userId="3a84ab39-fcdf-4f44-bc9e-1df3ee5b428b" providerId="ADAL" clId="{C85A2074-C11C-4617-B371-195502910640}" dt="2022-02-24T15:53:22.583" v="1210" actId="1076"/>
          <ac:picMkLst>
            <pc:docMk/>
            <pc:sldMk cId="3186368550" sldId="274"/>
            <ac:picMk id="2052" creationId="{1CF236AA-F675-439C-95F2-41BD8B690DBA}"/>
          </ac:picMkLst>
        </pc:picChg>
      </pc:sldChg>
      <pc:sldChg chg="addSp delSp modSp modNotesTx">
        <pc:chgData name="Sepsi László" userId="3a84ab39-fcdf-4f44-bc9e-1df3ee5b428b" providerId="ADAL" clId="{C85A2074-C11C-4617-B371-195502910640}" dt="2022-02-24T16:52:38.173" v="1364" actId="478"/>
        <pc:sldMkLst>
          <pc:docMk/>
          <pc:sldMk cId="1804659887" sldId="275"/>
        </pc:sldMkLst>
        <pc:picChg chg="add del mod">
          <ac:chgData name="Sepsi László" userId="3a84ab39-fcdf-4f44-bc9e-1df3ee5b428b" providerId="ADAL" clId="{C85A2074-C11C-4617-B371-195502910640}" dt="2022-02-24T16:52:38.173" v="1364" actId="478"/>
          <ac:picMkLst>
            <pc:docMk/>
            <pc:sldMk cId="1804659887" sldId="275"/>
            <ac:picMk id="3074" creationId="{09F4A792-5530-4399-818D-71B46F2B9441}"/>
          </ac:picMkLst>
        </pc:picChg>
      </pc:sldChg>
      <pc:sldChg chg="modNotesTx">
        <pc:chgData name="Sepsi László" userId="3a84ab39-fcdf-4f44-bc9e-1df3ee5b428b" providerId="ADAL" clId="{C85A2074-C11C-4617-B371-195502910640}" dt="2022-02-24T11:23:30.362" v="97" actId="20577"/>
        <pc:sldMkLst>
          <pc:docMk/>
          <pc:sldMk cId="2967122884" sldId="276"/>
        </pc:sldMkLst>
      </pc:sldChg>
      <pc:sldChg chg="addSp delSp modSp mod">
        <pc:chgData name="Sepsi László" userId="3a84ab39-fcdf-4f44-bc9e-1df3ee5b428b" providerId="ADAL" clId="{C85A2074-C11C-4617-B371-195502910640}" dt="2022-02-24T15:11:45.584" v="1022" actId="1076"/>
        <pc:sldMkLst>
          <pc:docMk/>
          <pc:sldMk cId="4020522297" sldId="277"/>
        </pc:sldMkLst>
        <pc:spChg chg="del">
          <ac:chgData name="Sepsi László" userId="3a84ab39-fcdf-4f44-bc9e-1df3ee5b428b" providerId="ADAL" clId="{C85A2074-C11C-4617-B371-195502910640}" dt="2022-02-24T12:15:11.346" v="162" actId="478"/>
          <ac:spMkLst>
            <pc:docMk/>
            <pc:sldMk cId="4020522297" sldId="277"/>
            <ac:spMk id="3" creationId="{47DEFB45-3881-44FE-982A-845D3F29410A}"/>
          </ac:spMkLst>
        </pc:spChg>
        <pc:spChg chg="add del mod">
          <ac:chgData name="Sepsi László" userId="3a84ab39-fcdf-4f44-bc9e-1df3ee5b428b" providerId="ADAL" clId="{C85A2074-C11C-4617-B371-195502910640}" dt="2022-02-24T12:15:15.994" v="163" actId="478"/>
          <ac:spMkLst>
            <pc:docMk/>
            <pc:sldMk cId="4020522297" sldId="277"/>
            <ac:spMk id="5" creationId="{BC87B664-BE62-480F-B307-77D9822C1497}"/>
          </ac:spMkLst>
        </pc:spChg>
        <pc:picChg chg="mod">
          <ac:chgData name="Sepsi László" userId="3a84ab39-fcdf-4f44-bc9e-1df3ee5b428b" providerId="ADAL" clId="{C85A2074-C11C-4617-B371-195502910640}" dt="2022-02-24T15:11:45.584" v="1022" actId="1076"/>
          <ac:picMkLst>
            <pc:docMk/>
            <pc:sldMk cId="4020522297" sldId="277"/>
            <ac:picMk id="11" creationId="{A79A8B83-68FC-468F-A276-B6B9222B61D5}"/>
          </ac:picMkLst>
        </pc:picChg>
      </pc:sldChg>
      <pc:sldChg chg="modNotesTx">
        <pc:chgData name="Sepsi László" userId="3a84ab39-fcdf-4f44-bc9e-1df3ee5b428b" providerId="ADAL" clId="{C85A2074-C11C-4617-B371-195502910640}" dt="2022-02-24T15:12:37.074" v="1030" actId="20577"/>
        <pc:sldMkLst>
          <pc:docMk/>
          <pc:sldMk cId="139454428" sldId="283"/>
        </pc:sldMkLst>
      </pc:sldChg>
      <pc:sldChg chg="ord">
        <pc:chgData name="Sepsi László" userId="3a84ab39-fcdf-4f44-bc9e-1df3ee5b428b" providerId="ADAL" clId="{C85A2074-C11C-4617-B371-195502910640}" dt="2022-02-27T15:56:00.199" v="4346"/>
        <pc:sldMkLst>
          <pc:docMk/>
          <pc:sldMk cId="3304877331" sldId="286"/>
        </pc:sldMkLst>
      </pc:sldChg>
      <pc:sldChg chg="modSp add mod">
        <pc:chgData name="Sepsi László" userId="3a84ab39-fcdf-4f44-bc9e-1df3ee5b428b" providerId="ADAL" clId="{C85A2074-C11C-4617-B371-195502910640}" dt="2022-02-23T21:50:02.377" v="95" actId="20577"/>
        <pc:sldMkLst>
          <pc:docMk/>
          <pc:sldMk cId="3262845172" sldId="290"/>
        </pc:sldMkLst>
        <pc:spChg chg="mod">
          <ac:chgData name="Sepsi László" userId="3a84ab39-fcdf-4f44-bc9e-1df3ee5b428b" providerId="ADAL" clId="{C85A2074-C11C-4617-B371-195502910640}" dt="2022-02-23T21:50:02.377" v="95" actId="20577"/>
          <ac:spMkLst>
            <pc:docMk/>
            <pc:sldMk cId="3262845172" sldId="290"/>
            <ac:spMk id="3" creationId="{F8F6DEAE-B774-45AF-BDC5-37ADDD336AA4}"/>
          </ac:spMkLst>
        </pc:spChg>
      </pc:sldChg>
      <pc:sldChg chg="add del">
        <pc:chgData name="Sepsi László" userId="3a84ab39-fcdf-4f44-bc9e-1df3ee5b428b" providerId="ADAL" clId="{C85A2074-C11C-4617-B371-195502910640}" dt="2022-02-24T15:11:55.111" v="1023" actId="47"/>
        <pc:sldMkLst>
          <pc:docMk/>
          <pc:sldMk cId="2182677507" sldId="291"/>
        </pc:sldMkLst>
      </pc:sldChg>
      <pc:sldChg chg="addSp delSp modSp new del mod modNotesTx">
        <pc:chgData name="Sepsi László" userId="3a84ab39-fcdf-4f44-bc9e-1df3ee5b428b" providerId="ADAL" clId="{C85A2074-C11C-4617-B371-195502910640}" dt="2022-02-24T14:38:08.117" v="831" actId="47"/>
        <pc:sldMkLst>
          <pc:docMk/>
          <pc:sldMk cId="194524951" sldId="292"/>
        </pc:sldMkLst>
        <pc:spChg chg="mod">
          <ac:chgData name="Sepsi László" userId="3a84ab39-fcdf-4f44-bc9e-1df3ee5b428b" providerId="ADAL" clId="{C85A2074-C11C-4617-B371-195502910640}" dt="2022-02-24T12:21:54.232" v="183" actId="20577"/>
          <ac:spMkLst>
            <pc:docMk/>
            <pc:sldMk cId="194524951" sldId="292"/>
            <ac:spMk id="2" creationId="{36B94ED9-05CD-4ED0-9B91-4C09329A831E}"/>
          </ac:spMkLst>
        </pc:spChg>
        <pc:spChg chg="del">
          <ac:chgData name="Sepsi László" userId="3a84ab39-fcdf-4f44-bc9e-1df3ee5b428b" providerId="ADAL" clId="{C85A2074-C11C-4617-B371-195502910640}" dt="2022-02-24T12:21:30.794" v="167" actId="478"/>
          <ac:spMkLst>
            <pc:docMk/>
            <pc:sldMk cId="194524951" sldId="292"/>
            <ac:spMk id="3" creationId="{809F9F40-53DA-4EF0-A135-FB4DBA2383B1}"/>
          </ac:spMkLst>
        </pc:spChg>
        <pc:picChg chg="add mod">
          <ac:chgData name="Sepsi László" userId="3a84ab39-fcdf-4f44-bc9e-1df3ee5b428b" providerId="ADAL" clId="{C85A2074-C11C-4617-B371-195502910640}" dt="2022-02-24T12:21:49.493" v="171" actId="1076"/>
          <ac:picMkLst>
            <pc:docMk/>
            <pc:sldMk cId="194524951" sldId="292"/>
            <ac:picMk id="5" creationId="{C111D761-E240-4551-A9BE-5EA92B131793}"/>
          </ac:picMkLst>
        </pc:picChg>
      </pc:sldChg>
      <pc:sldChg chg="addSp modSp new mod">
        <pc:chgData name="Sepsi László" userId="3a84ab39-fcdf-4f44-bc9e-1df3ee5b428b" providerId="ADAL" clId="{C85A2074-C11C-4617-B371-195502910640}" dt="2022-02-24T12:24:44.270" v="435" actId="20577"/>
        <pc:sldMkLst>
          <pc:docMk/>
          <pc:sldMk cId="2600786345" sldId="293"/>
        </pc:sldMkLst>
        <pc:spChg chg="mod">
          <ac:chgData name="Sepsi László" userId="3a84ab39-fcdf-4f44-bc9e-1df3ee5b428b" providerId="ADAL" clId="{C85A2074-C11C-4617-B371-195502910640}" dt="2022-02-24T12:24:44.270" v="435" actId="20577"/>
          <ac:spMkLst>
            <pc:docMk/>
            <pc:sldMk cId="2600786345" sldId="293"/>
            <ac:spMk id="2" creationId="{96D3D0A7-9661-4A7F-87C4-2C2C04CE34EC}"/>
          </ac:spMkLst>
        </pc:spChg>
        <pc:spChg chg="mod">
          <ac:chgData name="Sepsi László" userId="3a84ab39-fcdf-4f44-bc9e-1df3ee5b428b" providerId="ADAL" clId="{C85A2074-C11C-4617-B371-195502910640}" dt="2022-02-24T12:24:31.164" v="426" actId="14100"/>
          <ac:spMkLst>
            <pc:docMk/>
            <pc:sldMk cId="2600786345" sldId="293"/>
            <ac:spMk id="3" creationId="{3FF94E6D-07B7-46EA-89F5-884AAAD7BD16}"/>
          </ac:spMkLst>
        </pc:spChg>
        <pc:picChg chg="add mod">
          <ac:chgData name="Sepsi László" userId="3a84ab39-fcdf-4f44-bc9e-1df3ee5b428b" providerId="ADAL" clId="{C85A2074-C11C-4617-B371-195502910640}" dt="2022-02-24T12:24:40.726" v="427"/>
          <ac:picMkLst>
            <pc:docMk/>
            <pc:sldMk cId="2600786345" sldId="293"/>
            <ac:picMk id="4" creationId="{5BB68A10-0AC9-4845-B280-DB88CE38EB3A}"/>
          </ac:picMkLst>
        </pc:picChg>
      </pc:sldChg>
      <pc:sldChg chg="addSp delSp modSp new mod modNotesTx">
        <pc:chgData name="Sepsi László" userId="3a84ab39-fcdf-4f44-bc9e-1df3ee5b428b" providerId="ADAL" clId="{C85A2074-C11C-4617-B371-195502910640}" dt="2022-02-24T12:36:17.172" v="589" actId="20577"/>
        <pc:sldMkLst>
          <pc:docMk/>
          <pc:sldMk cId="663925411" sldId="294"/>
        </pc:sldMkLst>
        <pc:spChg chg="mod">
          <ac:chgData name="Sepsi László" userId="3a84ab39-fcdf-4f44-bc9e-1df3ee5b428b" providerId="ADAL" clId="{C85A2074-C11C-4617-B371-195502910640}" dt="2022-02-24T12:25:17.932" v="451" actId="20577"/>
          <ac:spMkLst>
            <pc:docMk/>
            <pc:sldMk cId="663925411" sldId="294"/>
            <ac:spMk id="2" creationId="{AD5E9AEF-6BA6-4F18-B526-8AC812A9E2BA}"/>
          </ac:spMkLst>
        </pc:spChg>
        <pc:spChg chg="mod ord">
          <ac:chgData name="Sepsi László" userId="3a84ab39-fcdf-4f44-bc9e-1df3ee5b428b" providerId="ADAL" clId="{C85A2074-C11C-4617-B371-195502910640}" dt="2022-02-24T12:35:49.708" v="543" actId="14100"/>
          <ac:spMkLst>
            <pc:docMk/>
            <pc:sldMk cId="663925411" sldId="294"/>
            <ac:spMk id="3" creationId="{22A38D33-9540-4E76-B49C-840F914BB628}"/>
          </ac:spMkLst>
        </pc:spChg>
        <pc:picChg chg="add del">
          <ac:chgData name="Sepsi László" userId="3a84ab39-fcdf-4f44-bc9e-1df3ee5b428b" providerId="ADAL" clId="{C85A2074-C11C-4617-B371-195502910640}" dt="2022-02-24T12:29:37.674" v="453" actId="478"/>
          <ac:picMkLst>
            <pc:docMk/>
            <pc:sldMk cId="663925411" sldId="294"/>
            <ac:picMk id="5" creationId="{33948316-DFE3-4973-9CEF-E1456235764B}"/>
          </ac:picMkLst>
        </pc:picChg>
        <pc:picChg chg="add del mod">
          <ac:chgData name="Sepsi László" userId="3a84ab39-fcdf-4f44-bc9e-1df3ee5b428b" providerId="ADAL" clId="{C85A2074-C11C-4617-B371-195502910640}" dt="2022-02-24T12:35:22.351" v="535" actId="478"/>
          <ac:picMkLst>
            <pc:docMk/>
            <pc:sldMk cId="663925411" sldId="294"/>
            <ac:picMk id="7" creationId="{FACE0274-7038-452C-845D-A5201C5AD3E6}"/>
          </ac:picMkLst>
        </pc:picChg>
        <pc:picChg chg="add mod">
          <ac:chgData name="Sepsi László" userId="3a84ab39-fcdf-4f44-bc9e-1df3ee5b428b" providerId="ADAL" clId="{C85A2074-C11C-4617-B371-195502910640}" dt="2022-02-24T12:35:35.343" v="540" actId="1076"/>
          <ac:picMkLst>
            <pc:docMk/>
            <pc:sldMk cId="663925411" sldId="294"/>
            <ac:picMk id="9" creationId="{E2304F6E-5BA4-49CB-8D47-C5F8BB511C69}"/>
          </ac:picMkLst>
        </pc:picChg>
      </pc:sldChg>
      <pc:sldChg chg="addSp modSp new mod ord modNotesTx">
        <pc:chgData name="Sepsi László" userId="3a84ab39-fcdf-4f44-bc9e-1df3ee5b428b" providerId="ADAL" clId="{C85A2074-C11C-4617-B371-195502910640}" dt="2022-02-24T14:41:34.328" v="833"/>
        <pc:sldMkLst>
          <pc:docMk/>
          <pc:sldMk cId="2444679006" sldId="295"/>
        </pc:sldMkLst>
        <pc:spChg chg="mod">
          <ac:chgData name="Sepsi László" userId="3a84ab39-fcdf-4f44-bc9e-1df3ee5b428b" providerId="ADAL" clId="{C85A2074-C11C-4617-B371-195502910640}" dt="2022-02-24T12:46:05.194" v="830" actId="20577"/>
          <ac:spMkLst>
            <pc:docMk/>
            <pc:sldMk cId="2444679006" sldId="295"/>
            <ac:spMk id="2" creationId="{AA1A026A-1E52-4D8A-8E8D-96CFCEADE86D}"/>
          </ac:spMkLst>
        </pc:spChg>
        <pc:spChg chg="mod">
          <ac:chgData name="Sepsi László" userId="3a84ab39-fcdf-4f44-bc9e-1df3ee5b428b" providerId="ADAL" clId="{C85A2074-C11C-4617-B371-195502910640}" dt="2022-02-24T12:42:26.992" v="729" actId="1076"/>
          <ac:spMkLst>
            <pc:docMk/>
            <pc:sldMk cId="2444679006" sldId="295"/>
            <ac:spMk id="3" creationId="{F794277C-FB7D-4FCF-9502-8375B471F8DE}"/>
          </ac:spMkLst>
        </pc:spChg>
        <pc:spChg chg="add mod">
          <ac:chgData name="Sepsi László" userId="3a84ab39-fcdf-4f44-bc9e-1df3ee5b428b" providerId="ADAL" clId="{C85A2074-C11C-4617-B371-195502910640}" dt="2022-02-24T12:44:39.068" v="806" actId="20577"/>
          <ac:spMkLst>
            <pc:docMk/>
            <pc:sldMk cId="2444679006" sldId="295"/>
            <ac:spMk id="6" creationId="{EA4DB7A9-8E29-4260-B0D9-850AD7586493}"/>
          </ac:spMkLst>
        </pc:spChg>
        <pc:picChg chg="add mod modCrop">
          <ac:chgData name="Sepsi László" userId="3a84ab39-fcdf-4f44-bc9e-1df3ee5b428b" providerId="ADAL" clId="{C85A2074-C11C-4617-B371-195502910640}" dt="2022-02-24T12:42:20.336" v="728" actId="1076"/>
          <ac:picMkLst>
            <pc:docMk/>
            <pc:sldMk cId="2444679006" sldId="295"/>
            <ac:picMk id="5" creationId="{76186D0D-CAAD-4297-BAAF-07954DE1DD7D}"/>
          </ac:picMkLst>
        </pc:picChg>
      </pc:sldChg>
      <pc:sldChg chg="modSp new del mod ord">
        <pc:chgData name="Sepsi László" userId="3a84ab39-fcdf-4f44-bc9e-1df3ee5b428b" providerId="ADAL" clId="{C85A2074-C11C-4617-B371-195502910640}" dt="2022-02-24T15:52:13.523" v="1204" actId="47"/>
        <pc:sldMkLst>
          <pc:docMk/>
          <pc:sldMk cId="4165122168" sldId="296"/>
        </pc:sldMkLst>
        <pc:spChg chg="mod">
          <ac:chgData name="Sepsi László" userId="3a84ab39-fcdf-4f44-bc9e-1df3ee5b428b" providerId="ADAL" clId="{C85A2074-C11C-4617-B371-195502910640}" dt="2022-02-24T14:41:54.523" v="843" actId="20577"/>
          <ac:spMkLst>
            <pc:docMk/>
            <pc:sldMk cId="4165122168" sldId="296"/>
            <ac:spMk id="2" creationId="{751C5461-7A7B-46F9-A0EC-198BE6E9CFC0}"/>
          </ac:spMkLst>
        </pc:spChg>
      </pc:sldChg>
      <pc:sldChg chg="addSp modSp new mod modNotesTx">
        <pc:chgData name="Sepsi László" userId="3a84ab39-fcdf-4f44-bc9e-1df3ee5b428b" providerId="ADAL" clId="{C85A2074-C11C-4617-B371-195502910640}" dt="2022-02-24T15:11:02.978" v="1020" actId="20577"/>
        <pc:sldMkLst>
          <pc:docMk/>
          <pc:sldMk cId="2864570499" sldId="297"/>
        </pc:sldMkLst>
        <pc:spChg chg="mod">
          <ac:chgData name="Sepsi László" userId="3a84ab39-fcdf-4f44-bc9e-1df3ee5b428b" providerId="ADAL" clId="{C85A2074-C11C-4617-B371-195502910640}" dt="2022-02-24T14:55:32.115" v="848" actId="20577"/>
          <ac:spMkLst>
            <pc:docMk/>
            <pc:sldMk cId="2864570499" sldId="297"/>
            <ac:spMk id="2" creationId="{9971FCAB-31D9-4B60-ABA0-DC51695988E3}"/>
          </ac:spMkLst>
        </pc:spChg>
        <pc:spChg chg="mod">
          <ac:chgData name="Sepsi László" userId="3a84ab39-fcdf-4f44-bc9e-1df3ee5b428b" providerId="ADAL" clId="{C85A2074-C11C-4617-B371-195502910640}" dt="2022-02-24T14:58:39.691" v="888" actId="1076"/>
          <ac:spMkLst>
            <pc:docMk/>
            <pc:sldMk cId="2864570499" sldId="297"/>
            <ac:spMk id="3" creationId="{53CEB009-C0BD-474E-8831-1E0CA1CF7DCA}"/>
          </ac:spMkLst>
        </pc:spChg>
        <pc:picChg chg="add mod">
          <ac:chgData name="Sepsi László" userId="3a84ab39-fcdf-4f44-bc9e-1df3ee5b428b" providerId="ADAL" clId="{C85A2074-C11C-4617-B371-195502910640}" dt="2022-02-24T15:00:45.222" v="889" actId="1076"/>
          <ac:picMkLst>
            <pc:docMk/>
            <pc:sldMk cId="2864570499" sldId="297"/>
            <ac:picMk id="5" creationId="{372199B0-8425-42DE-9D26-E2F71A5A6976}"/>
          </ac:picMkLst>
        </pc:picChg>
      </pc:sldChg>
      <pc:sldChg chg="addSp delSp modSp new mod ord">
        <pc:chgData name="Sepsi László" userId="3a84ab39-fcdf-4f44-bc9e-1df3ee5b428b" providerId="ADAL" clId="{C85A2074-C11C-4617-B371-195502910640}" dt="2022-02-24T15:32:53.022" v="1167" actId="1076"/>
        <pc:sldMkLst>
          <pc:docMk/>
          <pc:sldMk cId="1678292297" sldId="298"/>
        </pc:sldMkLst>
        <pc:spChg chg="mod">
          <ac:chgData name="Sepsi László" userId="3a84ab39-fcdf-4f44-bc9e-1df3ee5b428b" providerId="ADAL" clId="{C85A2074-C11C-4617-B371-195502910640}" dt="2022-02-24T15:16:36.206" v="1066" actId="20577"/>
          <ac:spMkLst>
            <pc:docMk/>
            <pc:sldMk cId="1678292297" sldId="298"/>
            <ac:spMk id="2" creationId="{813401B6-800B-4DAF-9245-3FE95AF740C6}"/>
          </ac:spMkLst>
        </pc:spChg>
        <pc:spChg chg="del mod">
          <ac:chgData name="Sepsi László" userId="3a84ab39-fcdf-4f44-bc9e-1df3ee5b428b" providerId="ADAL" clId="{C85A2074-C11C-4617-B371-195502910640}" dt="2022-02-24T15:17:14.290" v="1070"/>
          <ac:spMkLst>
            <pc:docMk/>
            <pc:sldMk cId="1678292297" sldId="298"/>
            <ac:spMk id="3" creationId="{AE39A170-ABF1-4035-A1A7-F2F1E9E02414}"/>
          </ac:spMkLst>
        </pc:spChg>
        <pc:spChg chg="add mod topLvl">
          <ac:chgData name="Sepsi László" userId="3a84ab39-fcdf-4f44-bc9e-1df3ee5b428b" providerId="ADAL" clId="{C85A2074-C11C-4617-B371-195502910640}" dt="2022-02-24T15:32:53.022" v="1167" actId="1076"/>
          <ac:spMkLst>
            <pc:docMk/>
            <pc:sldMk cId="1678292297" sldId="298"/>
            <ac:spMk id="4" creationId="{1ABD67E6-356A-47C9-BE7D-AD2A17C6987E}"/>
          </ac:spMkLst>
        </pc:spChg>
        <pc:grpChg chg="add del mod">
          <ac:chgData name="Sepsi László" userId="3a84ab39-fcdf-4f44-bc9e-1df3ee5b428b" providerId="ADAL" clId="{C85A2074-C11C-4617-B371-195502910640}" dt="2022-02-24T15:30:49.371" v="1148" actId="165"/>
          <ac:grpSpMkLst>
            <pc:docMk/>
            <pc:sldMk cId="1678292297" sldId="298"/>
            <ac:grpSpMk id="5" creationId="{2BCE0BE2-CD7D-4BEA-B1B0-9FFCD6045461}"/>
          </ac:grpSpMkLst>
        </pc:grpChg>
        <pc:grpChg chg="add mod">
          <ac:chgData name="Sepsi László" userId="3a84ab39-fcdf-4f44-bc9e-1df3ee5b428b" providerId="ADAL" clId="{C85A2074-C11C-4617-B371-195502910640}" dt="2022-02-24T15:32:53.022" v="1167" actId="1076"/>
          <ac:grpSpMkLst>
            <pc:docMk/>
            <pc:sldMk cId="1678292297" sldId="298"/>
            <ac:grpSpMk id="6" creationId="{90FCB313-6B66-4698-B0C6-1E46912E4C8D}"/>
          </ac:grpSpMkLst>
        </pc:grpChg>
        <pc:picChg chg="add mod">
          <ac:chgData name="Sepsi László" userId="3a84ab39-fcdf-4f44-bc9e-1df3ee5b428b" providerId="ADAL" clId="{C85A2074-C11C-4617-B371-195502910640}" dt="2022-02-24T15:24:45.756" v="1091" actId="1076"/>
          <ac:picMkLst>
            <pc:docMk/>
            <pc:sldMk cId="1678292297" sldId="298"/>
            <ac:picMk id="1026" creationId="{5E741544-F130-45BF-B6C2-24AEC97A676E}"/>
          </ac:picMkLst>
        </pc:picChg>
        <pc:picChg chg="add mod">
          <ac:chgData name="Sepsi László" userId="3a84ab39-fcdf-4f44-bc9e-1df3ee5b428b" providerId="ADAL" clId="{C85A2074-C11C-4617-B371-195502910640}" dt="2022-02-24T15:24:30.655" v="1088" actId="1076"/>
          <ac:picMkLst>
            <pc:docMk/>
            <pc:sldMk cId="1678292297" sldId="298"/>
            <ac:picMk id="1028" creationId="{828FD5D8-A2D1-44C6-8163-255805B6FF39}"/>
          </ac:picMkLst>
        </pc:picChg>
        <pc:picChg chg="add mod topLvl">
          <ac:chgData name="Sepsi László" userId="3a84ab39-fcdf-4f44-bc9e-1df3ee5b428b" providerId="ADAL" clId="{C85A2074-C11C-4617-B371-195502910640}" dt="2022-02-24T15:32:53.022" v="1167" actId="1076"/>
          <ac:picMkLst>
            <pc:docMk/>
            <pc:sldMk cId="1678292297" sldId="298"/>
            <ac:picMk id="1030" creationId="{C9DD4573-A4C3-413D-A5F0-F255FD991A64}"/>
          </ac:picMkLst>
        </pc:picChg>
      </pc:sldChg>
      <pc:sldChg chg="addSp delSp modSp new mod modAnim">
        <pc:chgData name="Sepsi László" userId="3a84ab39-fcdf-4f44-bc9e-1df3ee5b428b" providerId="ADAL" clId="{C85A2074-C11C-4617-B371-195502910640}" dt="2022-02-24T16:09:56.645" v="1359" actId="1037"/>
        <pc:sldMkLst>
          <pc:docMk/>
          <pc:sldMk cId="2544002399" sldId="299"/>
        </pc:sldMkLst>
        <pc:spChg chg="mod">
          <ac:chgData name="Sepsi László" userId="3a84ab39-fcdf-4f44-bc9e-1df3ee5b428b" providerId="ADAL" clId="{C85A2074-C11C-4617-B371-195502910640}" dt="2022-02-24T15:59:09.140" v="1233" actId="20577"/>
          <ac:spMkLst>
            <pc:docMk/>
            <pc:sldMk cId="2544002399" sldId="299"/>
            <ac:spMk id="2" creationId="{A9F39D23-78F5-4BC7-9D24-5E85931B700D}"/>
          </ac:spMkLst>
        </pc:spChg>
        <pc:spChg chg="del">
          <ac:chgData name="Sepsi László" userId="3a84ab39-fcdf-4f44-bc9e-1df3ee5b428b" providerId="ADAL" clId="{C85A2074-C11C-4617-B371-195502910640}" dt="2022-02-24T15:59:14.743" v="1234"/>
          <ac:spMkLst>
            <pc:docMk/>
            <pc:sldMk cId="2544002399" sldId="299"/>
            <ac:spMk id="3" creationId="{C760EC6B-0BCA-4372-B4B7-48C3E677AB21}"/>
          </ac:spMkLst>
        </pc:spChg>
        <pc:spChg chg="add mod">
          <ac:chgData name="Sepsi László" userId="3a84ab39-fcdf-4f44-bc9e-1df3ee5b428b" providerId="ADAL" clId="{C85A2074-C11C-4617-B371-195502910640}" dt="2022-02-24T16:00:11.727" v="1244" actId="1582"/>
          <ac:spMkLst>
            <pc:docMk/>
            <pc:sldMk cId="2544002399" sldId="299"/>
            <ac:spMk id="6" creationId="{796427F8-7F5D-4BA1-AEC0-62E2E61C330F}"/>
          </ac:spMkLst>
        </pc:spChg>
        <pc:spChg chg="add del">
          <ac:chgData name="Sepsi László" userId="3a84ab39-fcdf-4f44-bc9e-1df3ee5b428b" providerId="ADAL" clId="{C85A2074-C11C-4617-B371-195502910640}" dt="2022-02-24T16:00:36.812" v="1246" actId="478"/>
          <ac:spMkLst>
            <pc:docMk/>
            <pc:sldMk cId="2544002399" sldId="299"/>
            <ac:spMk id="7" creationId="{C86EA4B2-6660-463C-BD87-CA894212750C}"/>
          </ac:spMkLst>
        </pc:spChg>
        <pc:spChg chg="add mod">
          <ac:chgData name="Sepsi László" userId="3a84ab39-fcdf-4f44-bc9e-1df3ee5b428b" providerId="ADAL" clId="{C85A2074-C11C-4617-B371-195502910640}" dt="2022-02-24T16:00:53.087" v="1249" actId="14100"/>
          <ac:spMkLst>
            <pc:docMk/>
            <pc:sldMk cId="2544002399" sldId="299"/>
            <ac:spMk id="8" creationId="{61D1D0B9-C9F1-4C8C-8AE9-2542EC5C40B9}"/>
          </ac:spMkLst>
        </pc:spChg>
        <pc:spChg chg="add mod">
          <ac:chgData name="Sepsi László" userId="3a84ab39-fcdf-4f44-bc9e-1df3ee5b428b" providerId="ADAL" clId="{C85A2074-C11C-4617-B371-195502910640}" dt="2022-02-24T16:01:19.989" v="1253" actId="14100"/>
          <ac:spMkLst>
            <pc:docMk/>
            <pc:sldMk cId="2544002399" sldId="299"/>
            <ac:spMk id="9" creationId="{1B079872-49EB-4C33-8064-F8BA28B18EA2}"/>
          </ac:spMkLst>
        </pc:spChg>
        <pc:spChg chg="add del mod">
          <ac:chgData name="Sepsi László" userId="3a84ab39-fcdf-4f44-bc9e-1df3ee5b428b" providerId="ADAL" clId="{C85A2074-C11C-4617-B371-195502910640}" dt="2022-02-24T16:01:32.292" v="1259"/>
          <ac:spMkLst>
            <pc:docMk/>
            <pc:sldMk cId="2544002399" sldId="299"/>
            <ac:spMk id="10" creationId="{0186B6CF-5144-47E5-8CBF-D72F2DCF003D}"/>
          </ac:spMkLst>
        </pc:spChg>
        <pc:spChg chg="add mod">
          <ac:chgData name="Sepsi László" userId="3a84ab39-fcdf-4f44-bc9e-1df3ee5b428b" providerId="ADAL" clId="{C85A2074-C11C-4617-B371-195502910640}" dt="2022-02-24T16:01:42.489" v="1262" actId="14100"/>
          <ac:spMkLst>
            <pc:docMk/>
            <pc:sldMk cId="2544002399" sldId="299"/>
            <ac:spMk id="11" creationId="{389A33F8-4CA6-4DFA-9F76-88D9C2514043}"/>
          </ac:spMkLst>
        </pc:spChg>
        <pc:spChg chg="add mod">
          <ac:chgData name="Sepsi László" userId="3a84ab39-fcdf-4f44-bc9e-1df3ee5b428b" providerId="ADAL" clId="{C85A2074-C11C-4617-B371-195502910640}" dt="2022-02-24T16:02:05.434" v="1270" actId="1076"/>
          <ac:spMkLst>
            <pc:docMk/>
            <pc:sldMk cId="2544002399" sldId="299"/>
            <ac:spMk id="12" creationId="{989630D5-4A47-423A-9860-DDD0C40D37A5}"/>
          </ac:spMkLst>
        </pc:spChg>
        <pc:spChg chg="add mod">
          <ac:chgData name="Sepsi László" userId="3a84ab39-fcdf-4f44-bc9e-1df3ee5b428b" providerId="ADAL" clId="{C85A2074-C11C-4617-B371-195502910640}" dt="2022-02-24T16:01:59.556" v="1268" actId="14100"/>
          <ac:spMkLst>
            <pc:docMk/>
            <pc:sldMk cId="2544002399" sldId="299"/>
            <ac:spMk id="13" creationId="{73105010-FBC3-4327-99C0-D5A159D6B5E8}"/>
          </ac:spMkLst>
        </pc:spChg>
        <pc:spChg chg="add mod">
          <ac:chgData name="Sepsi László" userId="3a84ab39-fcdf-4f44-bc9e-1df3ee5b428b" providerId="ADAL" clId="{C85A2074-C11C-4617-B371-195502910640}" dt="2022-02-24T16:02:19.214" v="1276" actId="14100"/>
          <ac:spMkLst>
            <pc:docMk/>
            <pc:sldMk cId="2544002399" sldId="299"/>
            <ac:spMk id="14" creationId="{A4B6A557-559C-4451-AC17-F9F7CE871C2B}"/>
          </ac:spMkLst>
        </pc:spChg>
        <pc:spChg chg="add mod">
          <ac:chgData name="Sepsi László" userId="3a84ab39-fcdf-4f44-bc9e-1df3ee5b428b" providerId="ADAL" clId="{C85A2074-C11C-4617-B371-195502910640}" dt="2022-02-24T16:02:07.770" v="1271"/>
          <ac:spMkLst>
            <pc:docMk/>
            <pc:sldMk cId="2544002399" sldId="299"/>
            <ac:spMk id="15" creationId="{A1D10661-5FF9-4B9F-BBCD-B4580F4F0B86}"/>
          </ac:spMkLst>
        </pc:spChg>
        <pc:spChg chg="add mod">
          <ac:chgData name="Sepsi László" userId="3a84ab39-fcdf-4f44-bc9e-1df3ee5b428b" providerId="ADAL" clId="{C85A2074-C11C-4617-B371-195502910640}" dt="2022-02-24T16:02:36.981" v="1279" actId="14100"/>
          <ac:spMkLst>
            <pc:docMk/>
            <pc:sldMk cId="2544002399" sldId="299"/>
            <ac:spMk id="16" creationId="{90DACC5D-4CA8-4B1E-BEC5-AE7BC86B3E56}"/>
          </ac:spMkLst>
        </pc:spChg>
        <pc:spChg chg="add mod">
          <ac:chgData name="Sepsi László" userId="3a84ab39-fcdf-4f44-bc9e-1df3ee5b428b" providerId="ADAL" clId="{C85A2074-C11C-4617-B371-195502910640}" dt="2022-02-24T16:03:24.432" v="1294" actId="1076"/>
          <ac:spMkLst>
            <pc:docMk/>
            <pc:sldMk cId="2544002399" sldId="299"/>
            <ac:spMk id="17" creationId="{16041ADF-8F94-47A7-AB62-5EC3EE439031}"/>
          </ac:spMkLst>
        </pc:spChg>
        <pc:spChg chg="add mod">
          <ac:chgData name="Sepsi László" userId="3a84ab39-fcdf-4f44-bc9e-1df3ee5b428b" providerId="ADAL" clId="{C85A2074-C11C-4617-B371-195502910640}" dt="2022-02-24T16:03:19.842" v="1291" actId="14100"/>
          <ac:spMkLst>
            <pc:docMk/>
            <pc:sldMk cId="2544002399" sldId="299"/>
            <ac:spMk id="18" creationId="{1287B1F6-7D13-42BC-84D2-061A95637262}"/>
          </ac:spMkLst>
        </pc:spChg>
        <pc:spChg chg="add mod">
          <ac:chgData name="Sepsi László" userId="3a84ab39-fcdf-4f44-bc9e-1df3ee5b428b" providerId="ADAL" clId="{C85A2074-C11C-4617-B371-195502910640}" dt="2022-02-24T16:03:45.120" v="1299" actId="14100"/>
          <ac:spMkLst>
            <pc:docMk/>
            <pc:sldMk cId="2544002399" sldId="299"/>
            <ac:spMk id="19" creationId="{DDE33E68-9379-48E6-AE5B-9252416BB2E3}"/>
          </ac:spMkLst>
        </pc:spChg>
        <pc:spChg chg="add mod">
          <ac:chgData name="Sepsi László" userId="3a84ab39-fcdf-4f44-bc9e-1df3ee5b428b" providerId="ADAL" clId="{C85A2074-C11C-4617-B371-195502910640}" dt="2022-02-24T16:09:56.645" v="1359" actId="1037"/>
          <ac:spMkLst>
            <pc:docMk/>
            <pc:sldMk cId="2544002399" sldId="299"/>
            <ac:spMk id="20" creationId="{D00137EC-2887-48DA-A518-610F7B136DED}"/>
          </ac:spMkLst>
        </pc:spChg>
        <pc:spChg chg="add mod">
          <ac:chgData name="Sepsi László" userId="3a84ab39-fcdf-4f44-bc9e-1df3ee5b428b" providerId="ADAL" clId="{C85A2074-C11C-4617-B371-195502910640}" dt="2022-02-24T16:04:35.056" v="1311" actId="14100"/>
          <ac:spMkLst>
            <pc:docMk/>
            <pc:sldMk cId="2544002399" sldId="299"/>
            <ac:spMk id="21" creationId="{DE84574B-F4B1-4D29-88DB-62FBF0262128}"/>
          </ac:spMkLst>
        </pc:spChg>
        <pc:spChg chg="add mod">
          <ac:chgData name="Sepsi László" userId="3a84ab39-fcdf-4f44-bc9e-1df3ee5b428b" providerId="ADAL" clId="{C85A2074-C11C-4617-B371-195502910640}" dt="2022-02-24T16:05:13.306" v="1322" actId="1035"/>
          <ac:spMkLst>
            <pc:docMk/>
            <pc:sldMk cId="2544002399" sldId="299"/>
            <ac:spMk id="22" creationId="{F3F575D9-B1AA-404A-B740-98D8B459D025}"/>
          </ac:spMkLst>
        </pc:spChg>
        <pc:spChg chg="add mod">
          <ac:chgData name="Sepsi László" userId="3a84ab39-fcdf-4f44-bc9e-1df3ee5b428b" providerId="ADAL" clId="{C85A2074-C11C-4617-B371-195502910640}" dt="2022-02-24T16:09:42.309" v="1355" actId="1038"/>
          <ac:spMkLst>
            <pc:docMk/>
            <pc:sldMk cId="2544002399" sldId="299"/>
            <ac:spMk id="23" creationId="{4C39F67F-F6B6-436B-A12D-82899A0F0658}"/>
          </ac:spMkLst>
        </pc:spChg>
        <pc:spChg chg="add mod">
          <ac:chgData name="Sepsi László" userId="3a84ab39-fcdf-4f44-bc9e-1df3ee5b428b" providerId="ADAL" clId="{C85A2074-C11C-4617-B371-195502910640}" dt="2022-02-24T16:06:07.910" v="1336" actId="14100"/>
          <ac:spMkLst>
            <pc:docMk/>
            <pc:sldMk cId="2544002399" sldId="299"/>
            <ac:spMk id="24" creationId="{5CAD2A76-E31E-49E1-A9AB-C44A84B0304E}"/>
          </ac:spMkLst>
        </pc:spChg>
        <pc:spChg chg="add mod">
          <ac:chgData name="Sepsi László" userId="3a84ab39-fcdf-4f44-bc9e-1df3ee5b428b" providerId="ADAL" clId="{C85A2074-C11C-4617-B371-195502910640}" dt="2022-02-24T16:06:21.485" v="1340" actId="1076"/>
          <ac:spMkLst>
            <pc:docMk/>
            <pc:sldMk cId="2544002399" sldId="299"/>
            <ac:spMk id="25" creationId="{AEB0302A-D895-471C-9612-453FA3579B2C}"/>
          </ac:spMkLst>
        </pc:spChg>
        <pc:spChg chg="add mod">
          <ac:chgData name="Sepsi László" userId="3a84ab39-fcdf-4f44-bc9e-1df3ee5b428b" providerId="ADAL" clId="{C85A2074-C11C-4617-B371-195502910640}" dt="2022-02-24T16:06:28.438" v="1343" actId="14100"/>
          <ac:spMkLst>
            <pc:docMk/>
            <pc:sldMk cId="2544002399" sldId="299"/>
            <ac:spMk id="26" creationId="{7F33DFFD-3DEA-4B7F-9F23-91753CB272A1}"/>
          </ac:spMkLst>
        </pc:spChg>
        <pc:picChg chg="add mod">
          <ac:chgData name="Sepsi László" userId="3a84ab39-fcdf-4f44-bc9e-1df3ee5b428b" providerId="ADAL" clId="{C85A2074-C11C-4617-B371-195502910640}" dt="2022-02-24T16:07:57.173" v="1349" actId="1076"/>
          <ac:picMkLst>
            <pc:docMk/>
            <pc:sldMk cId="2544002399" sldId="299"/>
            <ac:picMk id="5" creationId="{67BF1052-E3DF-4B85-BB55-E352F3BA5B3B}"/>
          </ac:picMkLst>
        </pc:picChg>
      </pc:sldChg>
      <pc:sldChg chg="addSp modSp new mod">
        <pc:chgData name="Sepsi László" userId="3a84ab39-fcdf-4f44-bc9e-1df3ee5b428b" providerId="ADAL" clId="{C85A2074-C11C-4617-B371-195502910640}" dt="2022-02-24T16:55:37.677" v="1438"/>
        <pc:sldMkLst>
          <pc:docMk/>
          <pc:sldMk cId="141025642" sldId="300"/>
        </pc:sldMkLst>
        <pc:spChg chg="mod">
          <ac:chgData name="Sepsi László" userId="3a84ab39-fcdf-4f44-bc9e-1df3ee5b428b" providerId="ADAL" clId="{C85A2074-C11C-4617-B371-195502910640}" dt="2022-02-24T16:53:34.092" v="1398" actId="20577"/>
          <ac:spMkLst>
            <pc:docMk/>
            <pc:sldMk cId="141025642" sldId="300"/>
            <ac:spMk id="2" creationId="{A2A1707E-63F3-4BF5-859B-64CB8C229706}"/>
          </ac:spMkLst>
        </pc:spChg>
        <pc:spChg chg="mod">
          <ac:chgData name="Sepsi László" userId="3a84ab39-fcdf-4f44-bc9e-1df3ee5b428b" providerId="ADAL" clId="{C85A2074-C11C-4617-B371-195502910640}" dt="2022-02-24T16:55:37.677" v="1438"/>
          <ac:spMkLst>
            <pc:docMk/>
            <pc:sldMk cId="141025642" sldId="300"/>
            <ac:spMk id="3" creationId="{ECCDA1F3-E396-4AA4-8E53-70F25BC7BF22}"/>
          </ac:spMkLst>
        </pc:spChg>
        <pc:spChg chg="add mod">
          <ac:chgData name="Sepsi László" userId="3a84ab39-fcdf-4f44-bc9e-1df3ee5b428b" providerId="ADAL" clId="{C85A2074-C11C-4617-B371-195502910640}" dt="2022-02-24T16:55:19.750" v="1432" actId="404"/>
          <ac:spMkLst>
            <pc:docMk/>
            <pc:sldMk cId="141025642" sldId="300"/>
            <ac:spMk id="4" creationId="{1D9C8FDD-DE14-4BC3-AEC9-414C074EBE75}"/>
          </ac:spMkLst>
        </pc:spChg>
      </pc:sldChg>
      <pc:sldChg chg="modSp new mod">
        <pc:chgData name="Sepsi László" userId="3a84ab39-fcdf-4f44-bc9e-1df3ee5b428b" providerId="ADAL" clId="{C85A2074-C11C-4617-B371-195502910640}" dt="2022-02-26T14:46:37.238" v="2125" actId="20577"/>
        <pc:sldMkLst>
          <pc:docMk/>
          <pc:sldMk cId="4126827316" sldId="301"/>
        </pc:sldMkLst>
        <pc:spChg chg="mod">
          <ac:chgData name="Sepsi László" userId="3a84ab39-fcdf-4f44-bc9e-1df3ee5b428b" providerId="ADAL" clId="{C85A2074-C11C-4617-B371-195502910640}" dt="2022-02-26T14:40:54.333" v="1508" actId="5793"/>
          <ac:spMkLst>
            <pc:docMk/>
            <pc:sldMk cId="4126827316" sldId="301"/>
            <ac:spMk id="2" creationId="{2D8928D4-85F4-4A5A-A3C7-BCE9A76520AD}"/>
          </ac:spMkLst>
        </pc:spChg>
        <pc:spChg chg="mod">
          <ac:chgData name="Sepsi László" userId="3a84ab39-fcdf-4f44-bc9e-1df3ee5b428b" providerId="ADAL" clId="{C85A2074-C11C-4617-B371-195502910640}" dt="2022-02-26T14:46:37.238" v="2125" actId="20577"/>
          <ac:spMkLst>
            <pc:docMk/>
            <pc:sldMk cId="4126827316" sldId="301"/>
            <ac:spMk id="3" creationId="{344C6FAF-C84A-4036-A949-EE799EAA4A91}"/>
          </ac:spMkLst>
        </pc:spChg>
      </pc:sldChg>
      <pc:sldChg chg="addSp modSp new mod modNotesTx">
        <pc:chgData name="Sepsi László" userId="3a84ab39-fcdf-4f44-bc9e-1df3ee5b428b" providerId="ADAL" clId="{C85A2074-C11C-4617-B371-195502910640}" dt="2022-03-02T15:50:05.876" v="4870" actId="20577"/>
        <pc:sldMkLst>
          <pc:docMk/>
          <pc:sldMk cId="4026106046" sldId="302"/>
        </pc:sldMkLst>
        <pc:spChg chg="mod">
          <ac:chgData name="Sepsi László" userId="3a84ab39-fcdf-4f44-bc9e-1df3ee5b428b" providerId="ADAL" clId="{C85A2074-C11C-4617-B371-195502910640}" dt="2022-02-26T14:48:59.951" v="2186" actId="20577"/>
          <ac:spMkLst>
            <pc:docMk/>
            <pc:sldMk cId="4026106046" sldId="302"/>
            <ac:spMk id="2" creationId="{13FA7CA4-1FCE-4488-86EE-C31325350950}"/>
          </ac:spMkLst>
        </pc:spChg>
        <pc:spChg chg="mod">
          <ac:chgData name="Sepsi László" userId="3a84ab39-fcdf-4f44-bc9e-1df3ee5b428b" providerId="ADAL" clId="{C85A2074-C11C-4617-B371-195502910640}" dt="2022-03-02T15:50:05.876" v="4870" actId="20577"/>
          <ac:spMkLst>
            <pc:docMk/>
            <pc:sldMk cId="4026106046" sldId="302"/>
            <ac:spMk id="3" creationId="{8386CF98-494E-4CCD-B39B-6E11BDA6FE31}"/>
          </ac:spMkLst>
        </pc:spChg>
        <pc:picChg chg="add mod">
          <ac:chgData name="Sepsi László" userId="3a84ab39-fcdf-4f44-bc9e-1df3ee5b428b" providerId="ADAL" clId="{C85A2074-C11C-4617-B371-195502910640}" dt="2022-02-26T14:59:58.037" v="2798" actId="1076"/>
          <ac:picMkLst>
            <pc:docMk/>
            <pc:sldMk cId="4026106046" sldId="302"/>
            <ac:picMk id="4" creationId="{C417004A-0159-4CD6-8371-4E94C3371E9C}"/>
          </ac:picMkLst>
        </pc:picChg>
      </pc:sldChg>
      <pc:sldChg chg="addSp delSp modSp new mod">
        <pc:chgData name="Sepsi László" userId="3a84ab39-fcdf-4f44-bc9e-1df3ee5b428b" providerId="ADAL" clId="{C85A2074-C11C-4617-B371-195502910640}" dt="2022-03-02T13:35:12.316" v="4449" actId="20577"/>
        <pc:sldMkLst>
          <pc:docMk/>
          <pc:sldMk cId="244067105" sldId="303"/>
        </pc:sldMkLst>
        <pc:spChg chg="mod">
          <ac:chgData name="Sepsi László" userId="3a84ab39-fcdf-4f44-bc9e-1df3ee5b428b" providerId="ADAL" clId="{C85A2074-C11C-4617-B371-195502910640}" dt="2022-03-02T13:35:12.316" v="4449" actId="20577"/>
          <ac:spMkLst>
            <pc:docMk/>
            <pc:sldMk cId="244067105" sldId="303"/>
            <ac:spMk id="2" creationId="{C422BC7C-203E-4850-A336-8833F7D52EC4}"/>
          </ac:spMkLst>
        </pc:spChg>
        <pc:spChg chg="del mod">
          <ac:chgData name="Sepsi László" userId="3a84ab39-fcdf-4f44-bc9e-1df3ee5b428b" providerId="ADAL" clId="{C85A2074-C11C-4617-B371-195502910640}" dt="2022-02-27T09:33:41.332" v="2865" actId="478"/>
          <ac:spMkLst>
            <pc:docMk/>
            <pc:sldMk cId="244067105" sldId="303"/>
            <ac:spMk id="3" creationId="{001C66E4-8EAB-45BA-A992-58AEC297E30D}"/>
          </ac:spMkLst>
        </pc:spChg>
        <pc:picChg chg="add mod">
          <ac:chgData name="Sepsi László" userId="3a84ab39-fcdf-4f44-bc9e-1df3ee5b428b" providerId="ADAL" clId="{C85A2074-C11C-4617-B371-195502910640}" dt="2022-02-27T09:45:19.685" v="3209" actId="1076"/>
          <ac:picMkLst>
            <pc:docMk/>
            <pc:sldMk cId="244067105" sldId="303"/>
            <ac:picMk id="1026" creationId="{8AE165CA-329E-4463-AA19-5B50C4A6022C}"/>
          </ac:picMkLst>
        </pc:picChg>
      </pc:sldChg>
      <pc:sldChg chg="addSp delSp modSp new mod modNotesTx">
        <pc:chgData name="Sepsi László" userId="3a84ab39-fcdf-4f44-bc9e-1df3ee5b428b" providerId="ADAL" clId="{C85A2074-C11C-4617-B371-195502910640}" dt="2022-03-02T13:34:35.377" v="4446" actId="15"/>
        <pc:sldMkLst>
          <pc:docMk/>
          <pc:sldMk cId="2213910214" sldId="304"/>
        </pc:sldMkLst>
        <pc:spChg chg="mod">
          <ac:chgData name="Sepsi László" userId="3a84ab39-fcdf-4f44-bc9e-1df3ee5b428b" providerId="ADAL" clId="{C85A2074-C11C-4617-B371-195502910640}" dt="2022-02-27T09:34:30.261" v="2901" actId="20577"/>
          <ac:spMkLst>
            <pc:docMk/>
            <pc:sldMk cId="2213910214" sldId="304"/>
            <ac:spMk id="2" creationId="{93BA8236-74A2-42B4-8D4E-A7E1AB6981DD}"/>
          </ac:spMkLst>
        </pc:spChg>
        <pc:spChg chg="mod">
          <ac:chgData name="Sepsi László" userId="3a84ab39-fcdf-4f44-bc9e-1df3ee5b428b" providerId="ADAL" clId="{C85A2074-C11C-4617-B371-195502910640}" dt="2022-03-02T13:34:35.377" v="4446" actId="15"/>
          <ac:spMkLst>
            <pc:docMk/>
            <pc:sldMk cId="2213910214" sldId="304"/>
            <ac:spMk id="3" creationId="{AA7F13EC-35D5-4E49-BF90-8800255C8670}"/>
          </ac:spMkLst>
        </pc:spChg>
        <pc:picChg chg="add mod modCrop">
          <ac:chgData name="Sepsi László" userId="3a84ab39-fcdf-4f44-bc9e-1df3ee5b428b" providerId="ADAL" clId="{C85A2074-C11C-4617-B371-195502910640}" dt="2022-02-27T09:42:06.818" v="3130" actId="1076"/>
          <ac:picMkLst>
            <pc:docMk/>
            <pc:sldMk cId="2213910214" sldId="304"/>
            <ac:picMk id="5" creationId="{641A9924-F6BC-407C-A4E9-C262ABD53616}"/>
          </ac:picMkLst>
        </pc:picChg>
        <pc:picChg chg="add del mod">
          <ac:chgData name="Sepsi László" userId="3a84ab39-fcdf-4f44-bc9e-1df3ee5b428b" providerId="ADAL" clId="{C85A2074-C11C-4617-B371-195502910640}" dt="2022-02-27T09:38:35.126" v="3113" actId="478"/>
          <ac:picMkLst>
            <pc:docMk/>
            <pc:sldMk cId="2213910214" sldId="304"/>
            <ac:picMk id="2050" creationId="{3A7046C3-F932-4FF7-993A-89996BF2DF32}"/>
          </ac:picMkLst>
        </pc:picChg>
      </pc:sldChg>
      <pc:sldChg chg="addSp modSp new mod modNotesTx">
        <pc:chgData name="Sepsi László" userId="3a84ab39-fcdf-4f44-bc9e-1df3ee5b428b" providerId="ADAL" clId="{C85A2074-C11C-4617-B371-195502910640}" dt="2022-02-27T14:38:43.173" v="3839" actId="20577"/>
        <pc:sldMkLst>
          <pc:docMk/>
          <pc:sldMk cId="71004993" sldId="305"/>
        </pc:sldMkLst>
        <pc:spChg chg="mod">
          <ac:chgData name="Sepsi László" userId="3a84ab39-fcdf-4f44-bc9e-1df3ee5b428b" providerId="ADAL" clId="{C85A2074-C11C-4617-B371-195502910640}" dt="2022-02-27T09:48:09.523" v="3262" actId="20577"/>
          <ac:spMkLst>
            <pc:docMk/>
            <pc:sldMk cId="71004993" sldId="305"/>
            <ac:spMk id="2" creationId="{5642B6F0-AF78-46A7-A2D3-5FAECC2328E7}"/>
          </ac:spMkLst>
        </pc:spChg>
        <pc:spChg chg="mod">
          <ac:chgData name="Sepsi László" userId="3a84ab39-fcdf-4f44-bc9e-1df3ee5b428b" providerId="ADAL" clId="{C85A2074-C11C-4617-B371-195502910640}" dt="2022-02-27T14:38:43.173" v="3839" actId="20577"/>
          <ac:spMkLst>
            <pc:docMk/>
            <pc:sldMk cId="71004993" sldId="305"/>
            <ac:spMk id="3" creationId="{F8C360DC-ABC6-49A8-8C8D-50A848075C59}"/>
          </ac:spMkLst>
        </pc:spChg>
        <pc:spChg chg="add mod ord">
          <ac:chgData name="Sepsi László" userId="3a84ab39-fcdf-4f44-bc9e-1df3ee5b428b" providerId="ADAL" clId="{C85A2074-C11C-4617-B371-195502910640}" dt="2022-02-27T14:19:07.581" v="3678" actId="14100"/>
          <ac:spMkLst>
            <pc:docMk/>
            <pc:sldMk cId="71004993" sldId="305"/>
            <ac:spMk id="4" creationId="{0C88E7DC-A002-474C-BB61-0230478FE1A6}"/>
          </ac:spMkLst>
        </pc:spChg>
        <pc:spChg chg="add mod">
          <ac:chgData name="Sepsi László" userId="3a84ab39-fcdf-4f44-bc9e-1df3ee5b428b" providerId="ADAL" clId="{C85A2074-C11C-4617-B371-195502910640}" dt="2022-02-27T14:18:45.243" v="3672" actId="1076"/>
          <ac:spMkLst>
            <pc:docMk/>
            <pc:sldMk cId="71004993" sldId="305"/>
            <ac:spMk id="5" creationId="{FC0DF94B-884E-49B6-8ECE-73B2A49A71A1}"/>
          </ac:spMkLst>
        </pc:spChg>
        <pc:spChg chg="add mod">
          <ac:chgData name="Sepsi László" userId="3a84ab39-fcdf-4f44-bc9e-1df3ee5b428b" providerId="ADAL" clId="{C85A2074-C11C-4617-B371-195502910640}" dt="2022-02-27T14:18:45.243" v="3672" actId="1076"/>
          <ac:spMkLst>
            <pc:docMk/>
            <pc:sldMk cId="71004993" sldId="305"/>
            <ac:spMk id="7" creationId="{BA2FE63F-9AD3-4F3B-84BD-7F7AB2733A10}"/>
          </ac:spMkLst>
        </pc:spChg>
        <pc:grpChg chg="add mod">
          <ac:chgData name="Sepsi László" userId="3a84ab39-fcdf-4f44-bc9e-1df3ee5b428b" providerId="ADAL" clId="{C85A2074-C11C-4617-B371-195502910640}" dt="2022-02-27T14:18:45.243" v="3672" actId="1076"/>
          <ac:grpSpMkLst>
            <pc:docMk/>
            <pc:sldMk cId="71004993" sldId="305"/>
            <ac:grpSpMk id="6" creationId="{864C0D9A-BD8C-4FAD-91C5-8B48BEF0E4CD}"/>
          </ac:grpSpMkLst>
        </pc:grpChg>
        <pc:picChg chg="add mod">
          <ac:chgData name="Sepsi László" userId="3a84ab39-fcdf-4f44-bc9e-1df3ee5b428b" providerId="ADAL" clId="{C85A2074-C11C-4617-B371-195502910640}" dt="2022-02-27T14:18:45.243" v="3672" actId="1076"/>
          <ac:picMkLst>
            <pc:docMk/>
            <pc:sldMk cId="71004993" sldId="305"/>
            <ac:picMk id="3074" creationId="{CCF0C12F-7032-49B1-8510-7D53BBBC14DE}"/>
          </ac:picMkLst>
        </pc:picChg>
        <pc:picChg chg="add mod">
          <ac:chgData name="Sepsi László" userId="3a84ab39-fcdf-4f44-bc9e-1df3ee5b428b" providerId="ADAL" clId="{C85A2074-C11C-4617-B371-195502910640}" dt="2022-02-27T14:19:16.974" v="3680" actId="1076"/>
          <ac:picMkLst>
            <pc:docMk/>
            <pc:sldMk cId="71004993" sldId="305"/>
            <ac:picMk id="3076" creationId="{A918569E-31AB-4D4A-B278-1935E47AAEE9}"/>
          </ac:picMkLst>
        </pc:picChg>
      </pc:sldChg>
      <pc:sldChg chg="add del">
        <pc:chgData name="Sepsi László" userId="3a84ab39-fcdf-4f44-bc9e-1df3ee5b428b" providerId="ADAL" clId="{C85A2074-C11C-4617-B371-195502910640}" dt="2022-02-27T09:47:09.831" v="3211" actId="47"/>
        <pc:sldMkLst>
          <pc:docMk/>
          <pc:sldMk cId="3769552274" sldId="305"/>
        </pc:sldMkLst>
      </pc:sldChg>
      <pc:sldChg chg="addSp modSp new mod">
        <pc:chgData name="Sepsi László" userId="3a84ab39-fcdf-4f44-bc9e-1df3ee5b428b" providerId="ADAL" clId="{C85A2074-C11C-4617-B371-195502910640}" dt="2022-03-02T13:40:44.614" v="4513" actId="1076"/>
        <pc:sldMkLst>
          <pc:docMk/>
          <pc:sldMk cId="3291019356" sldId="306"/>
        </pc:sldMkLst>
        <pc:spChg chg="mod">
          <ac:chgData name="Sepsi László" userId="3a84ab39-fcdf-4f44-bc9e-1df3ee5b428b" providerId="ADAL" clId="{C85A2074-C11C-4617-B371-195502910640}" dt="2022-02-27T14:46:26.835" v="3859" actId="20577"/>
          <ac:spMkLst>
            <pc:docMk/>
            <pc:sldMk cId="3291019356" sldId="306"/>
            <ac:spMk id="2" creationId="{737E4C89-D3ED-48BB-A450-3A0C79EF1590}"/>
          </ac:spMkLst>
        </pc:spChg>
        <pc:spChg chg="mod">
          <ac:chgData name="Sepsi László" userId="3a84ab39-fcdf-4f44-bc9e-1df3ee5b428b" providerId="ADAL" clId="{C85A2074-C11C-4617-B371-195502910640}" dt="2022-03-02T13:40:44.614" v="4513" actId="1076"/>
          <ac:spMkLst>
            <pc:docMk/>
            <pc:sldMk cId="3291019356" sldId="306"/>
            <ac:spMk id="3" creationId="{BF38EE8E-D8EE-4D3C-BC2B-048E13C2FA3A}"/>
          </ac:spMkLst>
        </pc:spChg>
        <pc:spChg chg="add mod">
          <ac:chgData name="Sepsi László" userId="3a84ab39-fcdf-4f44-bc9e-1df3ee5b428b" providerId="ADAL" clId="{C85A2074-C11C-4617-B371-195502910640}" dt="2022-03-02T13:40:35.885" v="4512" actId="1076"/>
          <ac:spMkLst>
            <pc:docMk/>
            <pc:sldMk cId="3291019356" sldId="306"/>
            <ac:spMk id="4" creationId="{8ECDCE60-AF92-4734-BFE8-70AF9CBEDD29}"/>
          </ac:spMkLst>
        </pc:spChg>
        <pc:picChg chg="add mod">
          <ac:chgData name="Sepsi László" userId="3a84ab39-fcdf-4f44-bc9e-1df3ee5b428b" providerId="ADAL" clId="{C85A2074-C11C-4617-B371-195502910640}" dt="2022-03-02T13:37:32.517" v="4474" actId="14100"/>
          <ac:picMkLst>
            <pc:docMk/>
            <pc:sldMk cId="3291019356" sldId="306"/>
            <ac:picMk id="5" creationId="{EBB6D2BD-F1DA-4DF1-96C9-9F1D925CDAF4}"/>
          </ac:picMkLst>
        </pc:picChg>
        <pc:picChg chg="add mod">
          <ac:chgData name="Sepsi László" userId="3a84ab39-fcdf-4f44-bc9e-1df3ee5b428b" providerId="ADAL" clId="{C85A2074-C11C-4617-B371-195502910640}" dt="2022-03-02T13:37:19.479" v="4472" actId="14100"/>
          <ac:picMkLst>
            <pc:docMk/>
            <pc:sldMk cId="3291019356" sldId="306"/>
            <ac:picMk id="7" creationId="{B6F0F7B3-5771-421C-AC4C-BD3B8DC826F2}"/>
          </ac:picMkLst>
        </pc:picChg>
      </pc:sldChg>
      <pc:sldChg chg="add">
        <pc:chgData name="Sepsi László" userId="3a84ab39-fcdf-4f44-bc9e-1df3ee5b428b" providerId="ADAL" clId="{C85A2074-C11C-4617-B371-195502910640}" dt="2022-02-27T15:31:45.276" v="3877"/>
        <pc:sldMkLst>
          <pc:docMk/>
          <pc:sldMk cId="2742806641" sldId="307"/>
        </pc:sldMkLst>
      </pc:sldChg>
      <pc:sldChg chg="addSp modSp new mod modNotesTx">
        <pc:chgData name="Sepsi László" userId="3a84ab39-fcdf-4f44-bc9e-1df3ee5b428b" providerId="ADAL" clId="{C85A2074-C11C-4617-B371-195502910640}" dt="2022-02-27T15:48:18.934" v="4344" actId="1076"/>
        <pc:sldMkLst>
          <pc:docMk/>
          <pc:sldMk cId="1407651167" sldId="308"/>
        </pc:sldMkLst>
        <pc:spChg chg="mod">
          <ac:chgData name="Sepsi László" userId="3a84ab39-fcdf-4f44-bc9e-1df3ee5b428b" providerId="ADAL" clId="{C85A2074-C11C-4617-B371-195502910640}" dt="2022-02-27T15:35:11.194" v="3882" actId="20577"/>
          <ac:spMkLst>
            <pc:docMk/>
            <pc:sldMk cId="1407651167" sldId="308"/>
            <ac:spMk id="2" creationId="{89C28815-ACEC-4F53-8682-01893DF9D32F}"/>
          </ac:spMkLst>
        </pc:spChg>
        <pc:spChg chg="mod">
          <ac:chgData name="Sepsi László" userId="3a84ab39-fcdf-4f44-bc9e-1df3ee5b428b" providerId="ADAL" clId="{C85A2074-C11C-4617-B371-195502910640}" dt="2022-02-27T15:40:49.841" v="4337" actId="20577"/>
          <ac:spMkLst>
            <pc:docMk/>
            <pc:sldMk cId="1407651167" sldId="308"/>
            <ac:spMk id="3" creationId="{8A4501FD-39FF-42C0-8300-38E69DCCCDD8}"/>
          </ac:spMkLst>
        </pc:spChg>
        <pc:picChg chg="add mod">
          <ac:chgData name="Sepsi László" userId="3a84ab39-fcdf-4f44-bc9e-1df3ee5b428b" providerId="ADAL" clId="{C85A2074-C11C-4617-B371-195502910640}" dt="2022-02-27T15:48:18.934" v="4344" actId="1076"/>
          <ac:picMkLst>
            <pc:docMk/>
            <pc:sldMk cId="1407651167" sldId="308"/>
            <ac:picMk id="5" creationId="{FB3A0208-3388-4BCE-9CC0-AE2E909D4DDA}"/>
          </ac:picMkLst>
        </pc:picChg>
      </pc:sldChg>
      <pc:sldChg chg="modSp new mod ord">
        <pc:chgData name="Sepsi László" userId="3a84ab39-fcdf-4f44-bc9e-1df3ee5b428b" providerId="ADAL" clId="{C85A2074-C11C-4617-B371-195502910640}" dt="2022-03-03T16:22:56.123" v="8360" actId="20577"/>
        <pc:sldMkLst>
          <pc:docMk/>
          <pc:sldMk cId="867897556" sldId="309"/>
        </pc:sldMkLst>
        <pc:spChg chg="mod">
          <ac:chgData name="Sepsi László" userId="3a84ab39-fcdf-4f44-bc9e-1df3ee5b428b" providerId="ADAL" clId="{C85A2074-C11C-4617-B371-195502910640}" dt="2022-02-27T15:56:44.080" v="4359" actId="20577"/>
          <ac:spMkLst>
            <pc:docMk/>
            <pc:sldMk cId="867897556" sldId="309"/>
            <ac:spMk id="2" creationId="{8C309C8F-888A-46CF-8EA9-CEDD84E3166D}"/>
          </ac:spMkLst>
        </pc:spChg>
        <pc:spChg chg="mod">
          <ac:chgData name="Sepsi László" userId="3a84ab39-fcdf-4f44-bc9e-1df3ee5b428b" providerId="ADAL" clId="{C85A2074-C11C-4617-B371-195502910640}" dt="2022-03-03T16:22:56.123" v="8360" actId="20577"/>
          <ac:spMkLst>
            <pc:docMk/>
            <pc:sldMk cId="867897556" sldId="309"/>
            <ac:spMk id="3" creationId="{F54E9D62-5703-4C5C-82E7-FA9327467C16}"/>
          </ac:spMkLst>
        </pc:spChg>
      </pc:sldChg>
      <pc:sldChg chg="addSp modSp new mod">
        <pc:chgData name="Sepsi László" userId="3a84ab39-fcdf-4f44-bc9e-1df3ee5b428b" providerId="ADAL" clId="{C85A2074-C11C-4617-B371-195502910640}" dt="2022-03-06T08:08:48.287" v="8507" actId="20577"/>
        <pc:sldMkLst>
          <pc:docMk/>
          <pc:sldMk cId="4202799338" sldId="310"/>
        </pc:sldMkLst>
        <pc:spChg chg="mod">
          <ac:chgData name="Sepsi László" userId="3a84ab39-fcdf-4f44-bc9e-1df3ee5b428b" providerId="ADAL" clId="{C85A2074-C11C-4617-B371-195502910640}" dt="2022-02-27T15:56:39.894" v="4353" actId="20577"/>
          <ac:spMkLst>
            <pc:docMk/>
            <pc:sldMk cId="4202799338" sldId="310"/>
            <ac:spMk id="2" creationId="{31595A31-8EC2-462B-A0C0-3A635D2C74B4}"/>
          </ac:spMkLst>
        </pc:spChg>
        <pc:spChg chg="mod">
          <ac:chgData name="Sepsi László" userId="3a84ab39-fcdf-4f44-bc9e-1df3ee5b428b" providerId="ADAL" clId="{C85A2074-C11C-4617-B371-195502910640}" dt="2022-03-06T08:08:48.287" v="8507" actId="20577"/>
          <ac:spMkLst>
            <pc:docMk/>
            <pc:sldMk cId="4202799338" sldId="310"/>
            <ac:spMk id="3" creationId="{4D0AC83A-3DE1-418F-A4EC-0BD057AE8D8E}"/>
          </ac:spMkLst>
        </pc:spChg>
        <pc:picChg chg="add mod">
          <ac:chgData name="Sepsi László" userId="3a84ab39-fcdf-4f44-bc9e-1df3ee5b428b" providerId="ADAL" clId="{C85A2074-C11C-4617-B371-195502910640}" dt="2022-03-03T16:23:17.718" v="8362" actId="1076"/>
          <ac:picMkLst>
            <pc:docMk/>
            <pc:sldMk cId="4202799338" sldId="310"/>
            <ac:picMk id="2050" creationId="{D7FA062E-56D8-4BB8-B91D-C8A756E18954}"/>
          </ac:picMkLst>
        </pc:picChg>
        <pc:picChg chg="add mod">
          <ac:chgData name="Sepsi László" userId="3a84ab39-fcdf-4f44-bc9e-1df3ee5b428b" providerId="ADAL" clId="{C85A2074-C11C-4617-B371-195502910640}" dt="2022-03-03T16:23:38.133" v="8364" actId="1076"/>
          <ac:picMkLst>
            <pc:docMk/>
            <pc:sldMk cId="4202799338" sldId="310"/>
            <ac:picMk id="2052" creationId="{AD36A953-80B2-484F-BA15-5EB34FF26B1F}"/>
          </ac:picMkLst>
        </pc:picChg>
      </pc:sldChg>
      <pc:sldChg chg="addSp modSp new mod">
        <pc:chgData name="Sepsi László" userId="3a84ab39-fcdf-4f44-bc9e-1df3ee5b428b" providerId="ADAL" clId="{C85A2074-C11C-4617-B371-195502910640}" dt="2022-03-06T08:02:44.961" v="8471" actId="1076"/>
        <pc:sldMkLst>
          <pc:docMk/>
          <pc:sldMk cId="3619707086" sldId="311"/>
        </pc:sldMkLst>
        <pc:spChg chg="mod">
          <ac:chgData name="Sepsi László" userId="3a84ab39-fcdf-4f44-bc9e-1df3ee5b428b" providerId="ADAL" clId="{C85A2074-C11C-4617-B371-195502910640}" dt="2022-02-27T15:56:57.291" v="4371" actId="20577"/>
          <ac:spMkLst>
            <pc:docMk/>
            <pc:sldMk cId="3619707086" sldId="311"/>
            <ac:spMk id="2" creationId="{EFA59825-49E3-47C8-BEFD-72533342EEFB}"/>
          </ac:spMkLst>
        </pc:spChg>
        <pc:spChg chg="mod">
          <ac:chgData name="Sepsi László" userId="3a84ab39-fcdf-4f44-bc9e-1df3ee5b428b" providerId="ADAL" clId="{C85A2074-C11C-4617-B371-195502910640}" dt="2022-03-02T16:46:05.576" v="5699" actId="20577"/>
          <ac:spMkLst>
            <pc:docMk/>
            <pc:sldMk cId="3619707086" sldId="311"/>
            <ac:spMk id="3" creationId="{5E557540-787D-4F63-B8D4-55DF8D4E2B7A}"/>
          </ac:spMkLst>
        </pc:spChg>
        <pc:picChg chg="add mod">
          <ac:chgData name="Sepsi László" userId="3a84ab39-fcdf-4f44-bc9e-1df3ee5b428b" providerId="ADAL" clId="{C85A2074-C11C-4617-B371-195502910640}" dt="2022-03-06T08:02:44.961" v="8471" actId="1076"/>
          <ac:picMkLst>
            <pc:docMk/>
            <pc:sldMk cId="3619707086" sldId="311"/>
            <ac:picMk id="3074" creationId="{F9D2CCF6-96AC-443C-A358-08499C0FAF45}"/>
          </ac:picMkLst>
        </pc:picChg>
      </pc:sldChg>
      <pc:sldChg chg="addSp delSp modSp new mod modNotesTx">
        <pc:chgData name="Sepsi László" userId="3a84ab39-fcdf-4f44-bc9e-1df3ee5b428b" providerId="ADAL" clId="{C85A2074-C11C-4617-B371-195502910640}" dt="2022-03-06T08:05:42.012" v="8478" actId="20577"/>
        <pc:sldMkLst>
          <pc:docMk/>
          <pc:sldMk cId="7264196" sldId="312"/>
        </pc:sldMkLst>
        <pc:spChg chg="mod">
          <ac:chgData name="Sepsi László" userId="3a84ab39-fcdf-4f44-bc9e-1df3ee5b428b" providerId="ADAL" clId="{C85A2074-C11C-4617-B371-195502910640}" dt="2022-02-27T15:57:20.397" v="4390" actId="20577"/>
          <ac:spMkLst>
            <pc:docMk/>
            <pc:sldMk cId="7264196" sldId="312"/>
            <ac:spMk id="2" creationId="{407D05EC-F790-46BD-A8BA-5F6C85E5B0A4}"/>
          </ac:spMkLst>
        </pc:spChg>
        <pc:spChg chg="del">
          <ac:chgData name="Sepsi László" userId="3a84ab39-fcdf-4f44-bc9e-1df3ee5b428b" providerId="ADAL" clId="{C85A2074-C11C-4617-B371-195502910640}" dt="2022-03-03T14:48:49.181" v="6906"/>
          <ac:spMkLst>
            <pc:docMk/>
            <pc:sldMk cId="7264196" sldId="312"/>
            <ac:spMk id="3" creationId="{BE5125FB-F553-4045-858E-2802AA8967A5}"/>
          </ac:spMkLst>
        </pc:spChg>
        <pc:spChg chg="add mod">
          <ac:chgData name="Sepsi László" userId="3a84ab39-fcdf-4f44-bc9e-1df3ee5b428b" providerId="ADAL" clId="{C85A2074-C11C-4617-B371-195502910640}" dt="2022-03-06T08:05:42.012" v="8478" actId="20577"/>
          <ac:spMkLst>
            <pc:docMk/>
            <pc:sldMk cId="7264196" sldId="312"/>
            <ac:spMk id="4" creationId="{667C6136-0E3B-4630-A229-9FFC03DFB42F}"/>
          </ac:spMkLst>
        </pc:spChg>
        <pc:picChg chg="add del">
          <ac:chgData name="Sepsi László" userId="3a84ab39-fcdf-4f44-bc9e-1df3ee5b428b" providerId="ADAL" clId="{C85A2074-C11C-4617-B371-195502910640}" dt="2022-03-03T14:54:03.836" v="7097" actId="478"/>
          <ac:picMkLst>
            <pc:docMk/>
            <pc:sldMk cId="7264196" sldId="312"/>
            <ac:picMk id="6" creationId="{F5D68049-B1B0-4264-BC1A-205D765D8E2E}"/>
          </ac:picMkLst>
        </pc:picChg>
        <pc:picChg chg="add del mod">
          <ac:chgData name="Sepsi László" userId="3a84ab39-fcdf-4f44-bc9e-1df3ee5b428b" providerId="ADAL" clId="{C85A2074-C11C-4617-B371-195502910640}" dt="2022-03-03T14:48:50.691" v="6907" actId="478"/>
          <ac:picMkLst>
            <pc:docMk/>
            <pc:sldMk cId="7264196" sldId="312"/>
            <ac:picMk id="1026" creationId="{3D516249-B2DA-4134-AC16-AC4CDC848710}"/>
          </ac:picMkLst>
        </pc:picChg>
        <pc:picChg chg="add mod">
          <ac:chgData name="Sepsi László" userId="3a84ab39-fcdf-4f44-bc9e-1df3ee5b428b" providerId="ADAL" clId="{C85A2074-C11C-4617-B371-195502910640}" dt="2022-03-03T14:58:37.812" v="7165" actId="1076"/>
          <ac:picMkLst>
            <pc:docMk/>
            <pc:sldMk cId="7264196" sldId="312"/>
            <ac:picMk id="1028" creationId="{7E6431B0-3F94-4455-A3D6-4242F8F7AB5C}"/>
          </ac:picMkLst>
        </pc:picChg>
      </pc:sldChg>
      <pc:sldChg chg="modSp new mod">
        <pc:chgData name="Sepsi László" userId="3a84ab39-fcdf-4f44-bc9e-1df3ee5b428b" providerId="ADAL" clId="{C85A2074-C11C-4617-B371-195502910640}" dt="2022-03-06T08:17:51.332" v="8529" actId="207"/>
        <pc:sldMkLst>
          <pc:docMk/>
          <pc:sldMk cId="3131793253" sldId="313"/>
        </pc:sldMkLst>
        <pc:spChg chg="mod">
          <ac:chgData name="Sepsi László" userId="3a84ab39-fcdf-4f44-bc9e-1df3ee5b428b" providerId="ADAL" clId="{C85A2074-C11C-4617-B371-195502910640}" dt="2022-02-27T15:59:28.413" v="4410" actId="20577"/>
          <ac:spMkLst>
            <pc:docMk/>
            <pc:sldMk cId="3131793253" sldId="313"/>
            <ac:spMk id="2" creationId="{1939AE8B-A5BF-4317-A0C1-F54793FA8975}"/>
          </ac:spMkLst>
        </pc:spChg>
        <pc:spChg chg="mod">
          <ac:chgData name="Sepsi László" userId="3a84ab39-fcdf-4f44-bc9e-1df3ee5b428b" providerId="ADAL" clId="{C85A2074-C11C-4617-B371-195502910640}" dt="2022-03-06T08:17:51.332" v="8529" actId="207"/>
          <ac:spMkLst>
            <pc:docMk/>
            <pc:sldMk cId="3131793253" sldId="313"/>
            <ac:spMk id="3" creationId="{78BDE363-55D9-48F1-9E49-84E3EDCBE527}"/>
          </ac:spMkLst>
        </pc:spChg>
      </pc:sldChg>
      <pc:sldChg chg="addSp delSp modSp new mod">
        <pc:chgData name="Sepsi László" userId="3a84ab39-fcdf-4f44-bc9e-1df3ee5b428b" providerId="ADAL" clId="{C85A2074-C11C-4617-B371-195502910640}" dt="2022-02-27T16:02:59.126" v="4445" actId="1076"/>
        <pc:sldMkLst>
          <pc:docMk/>
          <pc:sldMk cId="2882653589" sldId="314"/>
        </pc:sldMkLst>
        <pc:spChg chg="mod">
          <ac:chgData name="Sepsi László" userId="3a84ab39-fcdf-4f44-bc9e-1df3ee5b428b" providerId="ADAL" clId="{C85A2074-C11C-4617-B371-195502910640}" dt="2022-02-27T16:02:06.986" v="4435" actId="20577"/>
          <ac:spMkLst>
            <pc:docMk/>
            <pc:sldMk cId="2882653589" sldId="314"/>
            <ac:spMk id="2" creationId="{91A052F4-3A90-4F04-BC93-E5A7155FB195}"/>
          </ac:spMkLst>
        </pc:spChg>
        <pc:spChg chg="del">
          <ac:chgData name="Sepsi László" userId="3a84ab39-fcdf-4f44-bc9e-1df3ee5b428b" providerId="ADAL" clId="{C85A2074-C11C-4617-B371-195502910640}" dt="2022-02-27T16:02:52.791" v="4444" actId="478"/>
          <ac:spMkLst>
            <pc:docMk/>
            <pc:sldMk cId="2882653589" sldId="314"/>
            <ac:spMk id="3" creationId="{374F1149-D654-4809-9886-63EB31BC3C59}"/>
          </ac:spMkLst>
        </pc:spChg>
        <pc:picChg chg="add mod">
          <ac:chgData name="Sepsi László" userId="3a84ab39-fcdf-4f44-bc9e-1df3ee5b428b" providerId="ADAL" clId="{C85A2074-C11C-4617-B371-195502910640}" dt="2022-02-27T16:02:59.126" v="4445" actId="1076"/>
          <ac:picMkLst>
            <pc:docMk/>
            <pc:sldMk cId="2882653589" sldId="314"/>
            <ac:picMk id="4098" creationId="{CC667A61-2E6A-456A-8A1E-0CBA9ECB5978}"/>
          </ac:picMkLst>
        </pc:picChg>
      </pc:sldChg>
      <pc:sldChg chg="addSp modSp new mod">
        <pc:chgData name="Sepsi László" userId="3a84ab39-fcdf-4f44-bc9e-1df3ee5b428b" providerId="ADAL" clId="{C85A2074-C11C-4617-B371-195502910640}" dt="2022-03-02T14:13:21.275" v="4545" actId="732"/>
        <pc:sldMkLst>
          <pc:docMk/>
          <pc:sldMk cId="893750523" sldId="315"/>
        </pc:sldMkLst>
        <pc:spChg chg="mod">
          <ac:chgData name="Sepsi László" userId="3a84ab39-fcdf-4f44-bc9e-1df3ee5b428b" providerId="ADAL" clId="{C85A2074-C11C-4617-B371-195502910640}" dt="2022-03-02T13:42:30.796" v="4526" actId="20577"/>
          <ac:spMkLst>
            <pc:docMk/>
            <pc:sldMk cId="893750523" sldId="315"/>
            <ac:spMk id="2" creationId="{B558DC27-60E7-4DCF-BA57-A390B5C51849}"/>
          </ac:spMkLst>
        </pc:spChg>
        <pc:spChg chg="mod">
          <ac:chgData name="Sepsi László" userId="3a84ab39-fcdf-4f44-bc9e-1df3ee5b428b" providerId="ADAL" clId="{C85A2074-C11C-4617-B371-195502910640}" dt="2022-03-02T14:12:39.701" v="4541" actId="1076"/>
          <ac:spMkLst>
            <pc:docMk/>
            <pc:sldMk cId="893750523" sldId="315"/>
            <ac:spMk id="3" creationId="{2C04CAE5-8975-4B6B-AD6C-D7239033AD04}"/>
          </ac:spMkLst>
        </pc:spChg>
        <pc:picChg chg="add mod modCrop">
          <ac:chgData name="Sepsi László" userId="3a84ab39-fcdf-4f44-bc9e-1df3ee5b428b" providerId="ADAL" clId="{C85A2074-C11C-4617-B371-195502910640}" dt="2022-03-02T14:13:21.275" v="4545" actId="732"/>
          <ac:picMkLst>
            <pc:docMk/>
            <pc:sldMk cId="893750523" sldId="315"/>
            <ac:picMk id="5" creationId="{D5366402-DD54-406B-9AD4-3F90E5529DD2}"/>
          </ac:picMkLst>
        </pc:picChg>
      </pc:sldChg>
      <pc:sldChg chg="addSp modSp new mod">
        <pc:chgData name="Sepsi László" userId="3a84ab39-fcdf-4f44-bc9e-1df3ee5b428b" providerId="ADAL" clId="{C85A2074-C11C-4617-B371-195502910640}" dt="2022-03-02T15:10:07.836" v="4704" actId="20577"/>
        <pc:sldMkLst>
          <pc:docMk/>
          <pc:sldMk cId="997427511" sldId="316"/>
        </pc:sldMkLst>
        <pc:spChg chg="mod">
          <ac:chgData name="Sepsi László" userId="3a84ab39-fcdf-4f44-bc9e-1df3ee5b428b" providerId="ADAL" clId="{C85A2074-C11C-4617-B371-195502910640}" dt="2022-03-02T15:10:07.836" v="4704" actId="20577"/>
          <ac:spMkLst>
            <pc:docMk/>
            <pc:sldMk cId="997427511" sldId="316"/>
            <ac:spMk id="2" creationId="{51BC4B13-E143-4F85-A12F-F8DDF27D9F14}"/>
          </ac:spMkLst>
        </pc:spChg>
        <pc:spChg chg="mod">
          <ac:chgData name="Sepsi László" userId="3a84ab39-fcdf-4f44-bc9e-1df3ee5b428b" providerId="ADAL" clId="{C85A2074-C11C-4617-B371-195502910640}" dt="2022-03-02T14:36:14.935" v="4651" actId="1076"/>
          <ac:spMkLst>
            <pc:docMk/>
            <pc:sldMk cId="997427511" sldId="316"/>
            <ac:spMk id="3" creationId="{D1092B2A-937F-4698-A9C7-3862F0F97184}"/>
          </ac:spMkLst>
        </pc:spChg>
        <pc:spChg chg="add mod">
          <ac:chgData name="Sepsi László" userId="3a84ab39-fcdf-4f44-bc9e-1df3ee5b428b" providerId="ADAL" clId="{C85A2074-C11C-4617-B371-195502910640}" dt="2022-03-02T15:09:38.758" v="4690" actId="14100"/>
          <ac:spMkLst>
            <pc:docMk/>
            <pc:sldMk cId="997427511" sldId="316"/>
            <ac:spMk id="8" creationId="{01E50FDA-467D-448E-95FF-D48DEF0618C5}"/>
          </ac:spMkLst>
        </pc:spChg>
        <pc:picChg chg="add mod">
          <ac:chgData name="Sepsi László" userId="3a84ab39-fcdf-4f44-bc9e-1df3ee5b428b" providerId="ADAL" clId="{C85A2074-C11C-4617-B371-195502910640}" dt="2022-03-02T14:32:58.864" v="4602" actId="1582"/>
          <ac:picMkLst>
            <pc:docMk/>
            <pc:sldMk cId="997427511" sldId="316"/>
            <ac:picMk id="5" creationId="{BA5B126E-32BA-4493-938E-F961C75A8E50}"/>
          </ac:picMkLst>
        </pc:picChg>
        <pc:picChg chg="add mod modCrop">
          <ac:chgData name="Sepsi László" userId="3a84ab39-fcdf-4f44-bc9e-1df3ee5b428b" providerId="ADAL" clId="{C85A2074-C11C-4617-B371-195502910640}" dt="2022-03-02T14:33:44.110" v="4605" actId="1076"/>
          <ac:picMkLst>
            <pc:docMk/>
            <pc:sldMk cId="997427511" sldId="316"/>
            <ac:picMk id="7" creationId="{D1E49E2A-06CB-4939-B3B7-8BA9AF77C10A}"/>
          </ac:picMkLst>
        </pc:picChg>
      </pc:sldChg>
      <pc:sldChg chg="addSp modSp new mod ord modNotesTx">
        <pc:chgData name="Sepsi László" userId="3a84ab39-fcdf-4f44-bc9e-1df3ee5b428b" providerId="ADAL" clId="{C85A2074-C11C-4617-B371-195502910640}" dt="2022-03-03T14:10:41.149" v="6560" actId="20577"/>
        <pc:sldMkLst>
          <pc:docMk/>
          <pc:sldMk cId="824318538" sldId="317"/>
        </pc:sldMkLst>
        <pc:spChg chg="mod">
          <ac:chgData name="Sepsi László" userId="3a84ab39-fcdf-4f44-bc9e-1df3ee5b428b" providerId="ADAL" clId="{C85A2074-C11C-4617-B371-195502910640}" dt="2022-03-02T15:13:50.813" v="4760" actId="20577"/>
          <ac:spMkLst>
            <pc:docMk/>
            <pc:sldMk cId="824318538" sldId="317"/>
            <ac:spMk id="2" creationId="{7C39236D-6DAE-4CBA-A6E1-82A48BCEB857}"/>
          </ac:spMkLst>
        </pc:spChg>
        <pc:spChg chg="mod">
          <ac:chgData name="Sepsi László" userId="3a84ab39-fcdf-4f44-bc9e-1df3ee5b428b" providerId="ADAL" clId="{C85A2074-C11C-4617-B371-195502910640}" dt="2022-03-03T14:10:41.149" v="6560" actId="20577"/>
          <ac:spMkLst>
            <pc:docMk/>
            <pc:sldMk cId="824318538" sldId="317"/>
            <ac:spMk id="3" creationId="{8438F6A4-A4A3-4E03-9B41-4292B553D4B0}"/>
          </ac:spMkLst>
        </pc:spChg>
        <pc:picChg chg="add mod">
          <ac:chgData name="Sepsi László" userId="3a84ab39-fcdf-4f44-bc9e-1df3ee5b428b" providerId="ADAL" clId="{C85A2074-C11C-4617-B371-195502910640}" dt="2022-03-03T14:06:45.226" v="6515" actId="1076"/>
          <ac:picMkLst>
            <pc:docMk/>
            <pc:sldMk cId="824318538" sldId="317"/>
            <ac:picMk id="5" creationId="{9BDACC9F-63A7-4BC3-A7F4-2269D59A7099}"/>
          </ac:picMkLst>
        </pc:picChg>
        <pc:picChg chg="add mod modCrop">
          <ac:chgData name="Sepsi László" userId="3a84ab39-fcdf-4f44-bc9e-1df3ee5b428b" providerId="ADAL" clId="{C85A2074-C11C-4617-B371-195502910640}" dt="2022-03-03T14:08:24.779" v="6522" actId="732"/>
          <ac:picMkLst>
            <pc:docMk/>
            <pc:sldMk cId="824318538" sldId="317"/>
            <ac:picMk id="7" creationId="{0FDED591-E640-4BBA-A36B-6C5B9B01FAB7}"/>
          </ac:picMkLst>
        </pc:picChg>
      </pc:sldChg>
      <pc:sldChg chg="modSp new mod modNotesTx">
        <pc:chgData name="Sepsi László" userId="3a84ab39-fcdf-4f44-bc9e-1df3ee5b428b" providerId="ADAL" clId="{C85A2074-C11C-4617-B371-195502910640}" dt="2022-03-02T15:58:01.959" v="5349" actId="14100"/>
        <pc:sldMkLst>
          <pc:docMk/>
          <pc:sldMk cId="1223573576" sldId="318"/>
        </pc:sldMkLst>
        <pc:spChg chg="mod">
          <ac:chgData name="Sepsi László" userId="3a84ab39-fcdf-4f44-bc9e-1df3ee5b428b" providerId="ADAL" clId="{C85A2074-C11C-4617-B371-195502910640}" dt="2022-03-02T15:50:20.797" v="4885" actId="20577"/>
          <ac:spMkLst>
            <pc:docMk/>
            <pc:sldMk cId="1223573576" sldId="318"/>
            <ac:spMk id="2" creationId="{20ECC44B-9530-4B4E-ABBB-383E984188E9}"/>
          </ac:spMkLst>
        </pc:spChg>
        <pc:spChg chg="mod">
          <ac:chgData name="Sepsi László" userId="3a84ab39-fcdf-4f44-bc9e-1df3ee5b428b" providerId="ADAL" clId="{C85A2074-C11C-4617-B371-195502910640}" dt="2022-03-02T15:58:01.959" v="5349" actId="14100"/>
          <ac:spMkLst>
            <pc:docMk/>
            <pc:sldMk cId="1223573576" sldId="318"/>
            <ac:spMk id="3" creationId="{9A1C1F67-DF82-4426-9CD1-6CEA334DD5A2}"/>
          </ac:spMkLst>
        </pc:spChg>
      </pc:sldChg>
      <pc:sldChg chg="addSp delSp modSp new mod">
        <pc:chgData name="Sepsi László" userId="3a84ab39-fcdf-4f44-bc9e-1df3ee5b428b" providerId="ADAL" clId="{C85A2074-C11C-4617-B371-195502910640}" dt="2022-03-02T16:38:41.116" v="5493" actId="14100"/>
        <pc:sldMkLst>
          <pc:docMk/>
          <pc:sldMk cId="140413484" sldId="319"/>
        </pc:sldMkLst>
        <pc:spChg chg="mod">
          <ac:chgData name="Sepsi László" userId="3a84ab39-fcdf-4f44-bc9e-1df3ee5b428b" providerId="ADAL" clId="{C85A2074-C11C-4617-B371-195502910640}" dt="2022-03-02T16:09:42.495" v="5366" actId="20577"/>
          <ac:spMkLst>
            <pc:docMk/>
            <pc:sldMk cId="140413484" sldId="319"/>
            <ac:spMk id="2" creationId="{43304F3B-F689-4F29-8CE4-53F4ACDA8DE7}"/>
          </ac:spMkLst>
        </pc:spChg>
        <pc:spChg chg="mod">
          <ac:chgData name="Sepsi László" userId="3a84ab39-fcdf-4f44-bc9e-1df3ee5b428b" providerId="ADAL" clId="{C85A2074-C11C-4617-B371-195502910640}" dt="2022-03-02T16:38:41.116" v="5493" actId="14100"/>
          <ac:spMkLst>
            <pc:docMk/>
            <pc:sldMk cId="140413484" sldId="319"/>
            <ac:spMk id="3" creationId="{F63E7918-A979-4FCB-900C-25780744D6B1}"/>
          </ac:spMkLst>
        </pc:spChg>
        <pc:spChg chg="add mod">
          <ac:chgData name="Sepsi László" userId="3a84ab39-fcdf-4f44-bc9e-1df3ee5b428b" providerId="ADAL" clId="{C85A2074-C11C-4617-B371-195502910640}" dt="2022-03-02T16:38:34.029" v="5492" actId="14100"/>
          <ac:spMkLst>
            <pc:docMk/>
            <pc:sldMk cId="140413484" sldId="319"/>
            <ac:spMk id="8" creationId="{B9E10306-0D26-4E53-9E5E-DEFF874333D2}"/>
          </ac:spMkLst>
        </pc:spChg>
        <pc:picChg chg="add del mod">
          <ac:chgData name="Sepsi László" userId="3a84ab39-fcdf-4f44-bc9e-1df3ee5b428b" providerId="ADAL" clId="{C85A2074-C11C-4617-B371-195502910640}" dt="2022-03-02T16:27:21.319" v="5394" actId="478"/>
          <ac:picMkLst>
            <pc:docMk/>
            <pc:sldMk cId="140413484" sldId="319"/>
            <ac:picMk id="5" creationId="{912D2BD0-ECD3-4165-827A-44BEABB7071F}"/>
          </ac:picMkLst>
        </pc:picChg>
        <pc:picChg chg="add mod">
          <ac:chgData name="Sepsi László" userId="3a84ab39-fcdf-4f44-bc9e-1df3ee5b428b" providerId="ADAL" clId="{C85A2074-C11C-4617-B371-195502910640}" dt="2022-03-02T16:27:42.704" v="5402" actId="1076"/>
          <ac:picMkLst>
            <pc:docMk/>
            <pc:sldMk cId="140413484" sldId="319"/>
            <ac:picMk id="7" creationId="{CC83B988-29BE-4990-8BA3-DF1D25C65481}"/>
          </ac:picMkLst>
        </pc:picChg>
      </pc:sldChg>
      <pc:sldChg chg="addSp delSp modSp new mod ord modNotesTx">
        <pc:chgData name="Sepsi László" userId="3a84ab39-fcdf-4f44-bc9e-1df3ee5b428b" providerId="ADAL" clId="{C85A2074-C11C-4617-B371-195502910640}" dt="2022-03-06T08:04:16.548" v="8475" actId="208"/>
        <pc:sldMkLst>
          <pc:docMk/>
          <pc:sldMk cId="1440929092" sldId="320"/>
        </pc:sldMkLst>
        <pc:spChg chg="mod">
          <ac:chgData name="Sepsi László" userId="3a84ab39-fcdf-4f44-bc9e-1df3ee5b428b" providerId="ADAL" clId="{C85A2074-C11C-4617-B371-195502910640}" dt="2022-03-02T16:09:47.444" v="5374" actId="20577"/>
          <ac:spMkLst>
            <pc:docMk/>
            <pc:sldMk cId="1440929092" sldId="320"/>
            <ac:spMk id="2" creationId="{7D38492B-7E39-4A06-A2B7-9157C9FAB402}"/>
          </ac:spMkLst>
        </pc:spChg>
        <pc:spChg chg="mod">
          <ac:chgData name="Sepsi László" userId="3a84ab39-fcdf-4f44-bc9e-1df3ee5b428b" providerId="ADAL" clId="{C85A2074-C11C-4617-B371-195502910640}" dt="2022-03-02T20:50:04.617" v="6413" actId="14100"/>
          <ac:spMkLst>
            <pc:docMk/>
            <pc:sldMk cId="1440929092" sldId="320"/>
            <ac:spMk id="3" creationId="{FE22E1E1-AA21-49A4-8868-427ABB0589C5}"/>
          </ac:spMkLst>
        </pc:spChg>
        <pc:spChg chg="add mod">
          <ac:chgData name="Sepsi László" userId="3a84ab39-fcdf-4f44-bc9e-1df3ee5b428b" providerId="ADAL" clId="{C85A2074-C11C-4617-B371-195502910640}" dt="2022-03-02T20:52:02.065" v="6436" actId="20577"/>
          <ac:spMkLst>
            <pc:docMk/>
            <pc:sldMk cId="1440929092" sldId="320"/>
            <ac:spMk id="10" creationId="{281FBA36-5A2C-4DBB-9B44-C841692B2D84}"/>
          </ac:spMkLst>
        </pc:spChg>
        <pc:picChg chg="add del mod">
          <ac:chgData name="Sepsi László" userId="3a84ab39-fcdf-4f44-bc9e-1df3ee5b428b" providerId="ADAL" clId="{C85A2074-C11C-4617-B371-195502910640}" dt="2022-03-02T20:48:02.584" v="6396" actId="478"/>
          <ac:picMkLst>
            <pc:docMk/>
            <pc:sldMk cId="1440929092" sldId="320"/>
            <ac:picMk id="5" creationId="{7D7BABB0-8C20-493E-8AC9-52C9C23023CD}"/>
          </ac:picMkLst>
        </pc:picChg>
        <pc:picChg chg="add mod modCrop">
          <ac:chgData name="Sepsi László" userId="3a84ab39-fcdf-4f44-bc9e-1df3ee5b428b" providerId="ADAL" clId="{C85A2074-C11C-4617-B371-195502910640}" dt="2022-03-06T08:04:13.751" v="8474" actId="208"/>
          <ac:picMkLst>
            <pc:docMk/>
            <pc:sldMk cId="1440929092" sldId="320"/>
            <ac:picMk id="7" creationId="{FD27D856-3D66-407C-A884-FAB3CB50CA1F}"/>
          </ac:picMkLst>
        </pc:picChg>
        <pc:picChg chg="add mod modCrop">
          <ac:chgData name="Sepsi László" userId="3a84ab39-fcdf-4f44-bc9e-1df3ee5b428b" providerId="ADAL" clId="{C85A2074-C11C-4617-B371-195502910640}" dt="2022-03-06T08:04:16.548" v="8475" actId="208"/>
          <ac:picMkLst>
            <pc:docMk/>
            <pc:sldMk cId="1440929092" sldId="320"/>
            <ac:picMk id="9" creationId="{FA2F763B-3F3F-48D5-B8B0-938F09902092}"/>
          </ac:picMkLst>
        </pc:picChg>
      </pc:sldChg>
      <pc:sldChg chg="addSp delSp modSp new mod">
        <pc:chgData name="Sepsi László" userId="3a84ab39-fcdf-4f44-bc9e-1df3ee5b428b" providerId="ADAL" clId="{C85A2074-C11C-4617-B371-195502910640}" dt="2022-03-03T13:50:47.427" v="6510" actId="20577"/>
        <pc:sldMkLst>
          <pc:docMk/>
          <pc:sldMk cId="4269918476" sldId="321"/>
        </pc:sldMkLst>
        <pc:spChg chg="mod">
          <ac:chgData name="Sepsi László" userId="3a84ab39-fcdf-4f44-bc9e-1df3ee5b428b" providerId="ADAL" clId="{C85A2074-C11C-4617-B371-195502910640}" dt="2022-03-03T13:39:52.311" v="6497" actId="20577"/>
          <ac:spMkLst>
            <pc:docMk/>
            <pc:sldMk cId="4269918476" sldId="321"/>
            <ac:spMk id="2" creationId="{FB9E84B0-8EEC-4E8A-893A-B655E0A4D2A6}"/>
          </ac:spMkLst>
        </pc:spChg>
        <pc:spChg chg="del mod">
          <ac:chgData name="Sepsi László" userId="3a84ab39-fcdf-4f44-bc9e-1df3ee5b428b" providerId="ADAL" clId="{C85A2074-C11C-4617-B371-195502910640}" dt="2022-03-03T13:38:44.478" v="6470" actId="21"/>
          <ac:spMkLst>
            <pc:docMk/>
            <pc:sldMk cId="4269918476" sldId="321"/>
            <ac:spMk id="3" creationId="{DC8DAD46-D764-4653-8A73-12EB6775BDBA}"/>
          </ac:spMkLst>
        </pc:spChg>
        <pc:spChg chg="add del mod">
          <ac:chgData name="Sepsi László" userId="3a84ab39-fcdf-4f44-bc9e-1df3ee5b428b" providerId="ADAL" clId="{C85A2074-C11C-4617-B371-195502910640}" dt="2022-03-03T13:46:17.920" v="6502" actId="478"/>
          <ac:spMkLst>
            <pc:docMk/>
            <pc:sldMk cId="4269918476" sldId="321"/>
            <ac:spMk id="7" creationId="{FD71BE50-C343-4725-B1BB-73F2C28E7DDD}"/>
          </ac:spMkLst>
        </pc:spChg>
        <pc:spChg chg="add mod">
          <ac:chgData name="Sepsi László" userId="3a84ab39-fcdf-4f44-bc9e-1df3ee5b428b" providerId="ADAL" clId="{C85A2074-C11C-4617-B371-195502910640}" dt="2022-03-03T13:50:47.427" v="6510" actId="20577"/>
          <ac:spMkLst>
            <pc:docMk/>
            <pc:sldMk cId="4269918476" sldId="321"/>
            <ac:spMk id="8" creationId="{487CDE56-E70E-405D-85BE-A64404EE477C}"/>
          </ac:spMkLst>
        </pc:spChg>
        <pc:picChg chg="add mod modCrop">
          <ac:chgData name="Sepsi László" userId="3a84ab39-fcdf-4f44-bc9e-1df3ee5b428b" providerId="ADAL" clId="{C85A2074-C11C-4617-B371-195502910640}" dt="2022-03-03T13:40:14.972" v="6500" actId="1076"/>
          <ac:picMkLst>
            <pc:docMk/>
            <pc:sldMk cId="4269918476" sldId="321"/>
            <ac:picMk id="5" creationId="{FDBDAA79-39FC-477A-AEFB-F7647C1EEDCA}"/>
          </ac:picMkLst>
        </pc:picChg>
      </pc:sldChg>
      <pc:sldChg chg="addSp delSp modSp new mod">
        <pc:chgData name="Sepsi László" userId="3a84ab39-fcdf-4f44-bc9e-1df3ee5b428b" providerId="ADAL" clId="{C85A2074-C11C-4617-B371-195502910640}" dt="2022-03-06T08:14:16.653" v="8527" actId="478"/>
        <pc:sldMkLst>
          <pc:docMk/>
          <pc:sldMk cId="3893188426" sldId="322"/>
        </pc:sldMkLst>
        <pc:spChg chg="mod">
          <ac:chgData name="Sepsi László" userId="3a84ab39-fcdf-4f44-bc9e-1df3ee5b428b" providerId="ADAL" clId="{C85A2074-C11C-4617-B371-195502910640}" dt="2022-03-02T16:51:40.633" v="6102" actId="20577"/>
          <ac:spMkLst>
            <pc:docMk/>
            <pc:sldMk cId="3893188426" sldId="322"/>
            <ac:spMk id="2" creationId="{C1C3DBF3-1B7F-4655-832C-BB369271AF34}"/>
          </ac:spMkLst>
        </pc:spChg>
        <pc:spChg chg="del">
          <ac:chgData name="Sepsi László" userId="3a84ab39-fcdf-4f44-bc9e-1df3ee5b428b" providerId="ADAL" clId="{C85A2074-C11C-4617-B371-195502910640}" dt="2022-03-06T08:14:16.653" v="8527" actId="478"/>
          <ac:spMkLst>
            <pc:docMk/>
            <pc:sldMk cId="3893188426" sldId="322"/>
            <ac:spMk id="3" creationId="{14155420-43FA-4E89-9DCF-5E1B31744FB2}"/>
          </ac:spMkLst>
        </pc:spChg>
        <pc:picChg chg="add mod">
          <ac:chgData name="Sepsi László" userId="3a84ab39-fcdf-4f44-bc9e-1df3ee5b428b" providerId="ADAL" clId="{C85A2074-C11C-4617-B371-195502910640}" dt="2022-03-06T08:14:12.721" v="8526" actId="1076"/>
          <ac:picMkLst>
            <pc:docMk/>
            <pc:sldMk cId="3893188426" sldId="322"/>
            <ac:picMk id="4098" creationId="{284BA566-CD39-4F89-AAC1-71B9D241DCC6}"/>
          </ac:picMkLst>
        </pc:picChg>
      </pc:sldChg>
      <pc:sldChg chg="addSp modSp new mod ord modNotesTx">
        <pc:chgData name="Sepsi László" userId="3a84ab39-fcdf-4f44-bc9e-1df3ee5b428b" providerId="ADAL" clId="{C85A2074-C11C-4617-B371-195502910640}" dt="2022-03-06T08:00:53.808" v="8468"/>
        <pc:sldMkLst>
          <pc:docMk/>
          <pc:sldMk cId="2802566106" sldId="323"/>
        </pc:sldMkLst>
        <pc:spChg chg="mod">
          <ac:chgData name="Sepsi László" userId="3a84ab39-fcdf-4f44-bc9e-1df3ee5b428b" providerId="ADAL" clId="{C85A2074-C11C-4617-B371-195502910640}" dt="2022-03-02T16:57:37.282" v="6381" actId="20577"/>
          <ac:spMkLst>
            <pc:docMk/>
            <pc:sldMk cId="2802566106" sldId="323"/>
            <ac:spMk id="2" creationId="{FC4A4514-9D0F-4CD3-A605-90B074E89A28}"/>
          </ac:spMkLst>
        </pc:spChg>
        <pc:spChg chg="mod">
          <ac:chgData name="Sepsi László" userId="3a84ab39-fcdf-4f44-bc9e-1df3ee5b428b" providerId="ADAL" clId="{C85A2074-C11C-4617-B371-195502910640}" dt="2022-03-03T14:44:01.562" v="6602" actId="1076"/>
          <ac:spMkLst>
            <pc:docMk/>
            <pc:sldMk cId="2802566106" sldId="323"/>
            <ac:spMk id="3" creationId="{2FF442DA-61C6-4207-9043-7B1A673B3D62}"/>
          </ac:spMkLst>
        </pc:spChg>
        <pc:spChg chg="add mod">
          <ac:chgData name="Sepsi László" userId="3a84ab39-fcdf-4f44-bc9e-1df3ee5b428b" providerId="ADAL" clId="{C85A2074-C11C-4617-B371-195502910640}" dt="2022-03-03T14:46:46.308" v="6745" actId="403"/>
          <ac:spMkLst>
            <pc:docMk/>
            <pc:sldMk cId="2802566106" sldId="323"/>
            <ac:spMk id="8" creationId="{D91AF071-29DF-4501-A404-3E4004618A5C}"/>
          </ac:spMkLst>
        </pc:spChg>
        <pc:picChg chg="add mod">
          <ac:chgData name="Sepsi László" userId="3a84ab39-fcdf-4f44-bc9e-1df3ee5b428b" providerId="ADAL" clId="{C85A2074-C11C-4617-B371-195502910640}" dt="2022-03-03T14:44:04.238" v="6603" actId="1076"/>
          <ac:picMkLst>
            <pc:docMk/>
            <pc:sldMk cId="2802566106" sldId="323"/>
            <ac:picMk id="5" creationId="{E4C8FE2A-7658-4757-B47F-9CA93DDDC5E6}"/>
          </ac:picMkLst>
        </pc:picChg>
        <pc:picChg chg="add mod">
          <ac:chgData name="Sepsi László" userId="3a84ab39-fcdf-4f44-bc9e-1df3ee5b428b" providerId="ADAL" clId="{C85A2074-C11C-4617-B371-195502910640}" dt="2022-03-03T14:44:09.957" v="6604" actId="1076"/>
          <ac:picMkLst>
            <pc:docMk/>
            <pc:sldMk cId="2802566106" sldId="323"/>
            <ac:picMk id="7" creationId="{B05A4B13-BA9A-4CF6-9BA7-509EFB19B9DF}"/>
          </ac:picMkLst>
        </pc:picChg>
      </pc:sldChg>
      <pc:sldChg chg="addSp delSp modSp add mod">
        <pc:chgData name="Sepsi László" userId="3a84ab39-fcdf-4f44-bc9e-1df3ee5b428b" providerId="ADAL" clId="{C85A2074-C11C-4617-B371-195502910640}" dt="2022-03-06T08:04:06.927" v="8473" actId="208"/>
        <pc:sldMkLst>
          <pc:docMk/>
          <pc:sldMk cId="3390548889" sldId="324"/>
        </pc:sldMkLst>
        <pc:spChg chg="mod">
          <ac:chgData name="Sepsi László" userId="3a84ab39-fcdf-4f44-bc9e-1df3ee5b428b" providerId="ADAL" clId="{C85A2074-C11C-4617-B371-195502910640}" dt="2022-03-03T13:38:23.128" v="6467" actId="20577"/>
          <ac:spMkLst>
            <pc:docMk/>
            <pc:sldMk cId="3390548889" sldId="324"/>
            <ac:spMk id="2" creationId="{7D38492B-7E39-4A06-A2B7-9157C9FAB402}"/>
          </ac:spMkLst>
        </pc:spChg>
        <pc:spChg chg="del mod">
          <ac:chgData name="Sepsi László" userId="3a84ab39-fcdf-4f44-bc9e-1df3ee5b428b" providerId="ADAL" clId="{C85A2074-C11C-4617-B371-195502910640}" dt="2022-03-03T13:39:04.710" v="6475" actId="478"/>
          <ac:spMkLst>
            <pc:docMk/>
            <pc:sldMk cId="3390548889" sldId="324"/>
            <ac:spMk id="3" creationId="{FE22E1E1-AA21-49A4-8868-427ABB0589C5}"/>
          </ac:spMkLst>
        </pc:spChg>
        <pc:spChg chg="add del">
          <ac:chgData name="Sepsi László" userId="3a84ab39-fcdf-4f44-bc9e-1df3ee5b428b" providerId="ADAL" clId="{C85A2074-C11C-4617-B371-195502910640}" dt="2022-03-02T21:03:57.395" v="6452" actId="478"/>
          <ac:spMkLst>
            <pc:docMk/>
            <pc:sldMk cId="3390548889" sldId="324"/>
            <ac:spMk id="8" creationId="{0959786E-3CD3-4C91-91FD-FD5A34BD6C1A}"/>
          </ac:spMkLst>
        </pc:spChg>
        <pc:spChg chg="mod">
          <ac:chgData name="Sepsi László" userId="3a84ab39-fcdf-4f44-bc9e-1df3ee5b428b" providerId="ADAL" clId="{C85A2074-C11C-4617-B371-195502910640}" dt="2022-03-02T21:03:53.083" v="6451" actId="20577"/>
          <ac:spMkLst>
            <pc:docMk/>
            <pc:sldMk cId="3390548889" sldId="324"/>
            <ac:spMk id="10" creationId="{281FBA36-5A2C-4DBB-9B44-C841692B2D84}"/>
          </ac:spMkLst>
        </pc:spChg>
        <pc:spChg chg="add mod ord">
          <ac:chgData name="Sepsi László" userId="3a84ab39-fcdf-4f44-bc9e-1df3ee5b428b" providerId="ADAL" clId="{C85A2074-C11C-4617-B371-195502910640}" dt="2022-03-03T13:39:24.682" v="6482" actId="14100"/>
          <ac:spMkLst>
            <pc:docMk/>
            <pc:sldMk cId="3390548889" sldId="324"/>
            <ac:spMk id="11" creationId="{E179FB22-B63C-4CFB-83A4-423A60CC5370}"/>
          </ac:spMkLst>
        </pc:spChg>
        <pc:spChg chg="add del mod">
          <ac:chgData name="Sepsi László" userId="3a84ab39-fcdf-4f44-bc9e-1df3ee5b428b" providerId="ADAL" clId="{C85A2074-C11C-4617-B371-195502910640}" dt="2022-03-03T13:39:06.783" v="6476" actId="478"/>
          <ac:spMkLst>
            <pc:docMk/>
            <pc:sldMk cId="3390548889" sldId="324"/>
            <ac:spMk id="13" creationId="{1F129C6B-0F9B-4675-A429-872E4F35CAC0}"/>
          </ac:spMkLst>
        </pc:spChg>
        <pc:picChg chg="add mod modCrop">
          <ac:chgData name="Sepsi László" userId="3a84ab39-fcdf-4f44-bc9e-1df3ee5b428b" providerId="ADAL" clId="{C85A2074-C11C-4617-B371-195502910640}" dt="2022-03-06T08:04:06.927" v="8473" actId="208"/>
          <ac:picMkLst>
            <pc:docMk/>
            <pc:sldMk cId="3390548889" sldId="324"/>
            <ac:picMk id="6" creationId="{28D31944-712F-48A3-B175-9460267D3B2B}"/>
          </ac:picMkLst>
        </pc:picChg>
        <pc:picChg chg="mod">
          <ac:chgData name="Sepsi László" userId="3a84ab39-fcdf-4f44-bc9e-1df3ee5b428b" providerId="ADAL" clId="{C85A2074-C11C-4617-B371-195502910640}" dt="2022-03-06T08:04:03.379" v="8472" actId="208"/>
          <ac:picMkLst>
            <pc:docMk/>
            <pc:sldMk cId="3390548889" sldId="324"/>
            <ac:picMk id="7" creationId="{FD27D856-3D66-407C-A884-FAB3CB50CA1F}"/>
          </ac:picMkLst>
        </pc:picChg>
        <pc:picChg chg="del">
          <ac:chgData name="Sepsi László" userId="3a84ab39-fcdf-4f44-bc9e-1df3ee5b428b" providerId="ADAL" clId="{C85A2074-C11C-4617-B371-195502910640}" dt="2022-03-02T21:04:10.941" v="6454" actId="478"/>
          <ac:picMkLst>
            <pc:docMk/>
            <pc:sldMk cId="3390548889" sldId="324"/>
            <ac:picMk id="9" creationId="{FA2F763B-3F3F-48D5-B8B0-938F09902092}"/>
          </ac:picMkLst>
        </pc:picChg>
      </pc:sldChg>
      <pc:sldChg chg="modSp new mod modNotesTx">
        <pc:chgData name="Sepsi László" userId="3a84ab39-fcdf-4f44-bc9e-1df3ee5b428b" providerId="ADAL" clId="{C85A2074-C11C-4617-B371-195502910640}" dt="2022-03-03T15:31:11.574" v="7780" actId="20577"/>
        <pc:sldMkLst>
          <pc:docMk/>
          <pc:sldMk cId="929883185" sldId="325"/>
        </pc:sldMkLst>
        <pc:spChg chg="mod">
          <ac:chgData name="Sepsi László" userId="3a84ab39-fcdf-4f44-bc9e-1df3ee5b428b" providerId="ADAL" clId="{C85A2074-C11C-4617-B371-195502910640}" dt="2022-03-03T15:04:49.856" v="7284" actId="20577"/>
          <ac:spMkLst>
            <pc:docMk/>
            <pc:sldMk cId="929883185" sldId="325"/>
            <ac:spMk id="2" creationId="{6A70D940-91B9-49D4-8CF4-555D6132C81C}"/>
          </ac:spMkLst>
        </pc:spChg>
        <pc:spChg chg="mod">
          <ac:chgData name="Sepsi László" userId="3a84ab39-fcdf-4f44-bc9e-1df3ee5b428b" providerId="ADAL" clId="{C85A2074-C11C-4617-B371-195502910640}" dt="2022-03-03T15:31:11.574" v="7780" actId="20577"/>
          <ac:spMkLst>
            <pc:docMk/>
            <pc:sldMk cId="929883185" sldId="325"/>
            <ac:spMk id="3" creationId="{E487627F-A562-44CA-8695-1EBA105432DB}"/>
          </ac:spMkLst>
        </pc:spChg>
      </pc:sldChg>
      <pc:sldChg chg="addSp modSp new mod">
        <pc:chgData name="Sepsi László" userId="3a84ab39-fcdf-4f44-bc9e-1df3ee5b428b" providerId="ADAL" clId="{C85A2074-C11C-4617-B371-195502910640}" dt="2022-03-03T16:18:20.487" v="8141" actId="404"/>
        <pc:sldMkLst>
          <pc:docMk/>
          <pc:sldMk cId="2229483816" sldId="326"/>
        </pc:sldMkLst>
        <pc:spChg chg="mod">
          <ac:chgData name="Sepsi László" userId="3a84ab39-fcdf-4f44-bc9e-1df3ee5b428b" providerId="ADAL" clId="{C85A2074-C11C-4617-B371-195502910640}" dt="2022-03-03T16:02:55.228" v="7814" actId="20577"/>
          <ac:spMkLst>
            <pc:docMk/>
            <pc:sldMk cId="2229483816" sldId="326"/>
            <ac:spMk id="2" creationId="{5033FA2A-4DBB-44EB-9DD1-88D879958A3B}"/>
          </ac:spMkLst>
        </pc:spChg>
        <pc:spChg chg="mod">
          <ac:chgData name="Sepsi László" userId="3a84ab39-fcdf-4f44-bc9e-1df3ee5b428b" providerId="ADAL" clId="{C85A2074-C11C-4617-B371-195502910640}" dt="2022-03-03T16:17:11.262" v="8121" actId="14100"/>
          <ac:spMkLst>
            <pc:docMk/>
            <pc:sldMk cId="2229483816" sldId="326"/>
            <ac:spMk id="3" creationId="{B237E7C0-5572-4DE1-9A78-F8669101739D}"/>
          </ac:spMkLst>
        </pc:spChg>
        <pc:spChg chg="add mod">
          <ac:chgData name="Sepsi László" userId="3a84ab39-fcdf-4f44-bc9e-1df3ee5b428b" providerId="ADAL" clId="{C85A2074-C11C-4617-B371-195502910640}" dt="2022-03-03T16:18:20.487" v="8141" actId="404"/>
          <ac:spMkLst>
            <pc:docMk/>
            <pc:sldMk cId="2229483816" sldId="326"/>
            <ac:spMk id="4" creationId="{95EB20FF-BFD8-4878-9DEC-059A48026387}"/>
          </ac:spMkLst>
        </pc:spChg>
      </pc:sldChg>
      <pc:sldChg chg="modSp new mod">
        <pc:chgData name="Sepsi László" userId="3a84ab39-fcdf-4f44-bc9e-1df3ee5b428b" providerId="ADAL" clId="{C85A2074-C11C-4617-B371-195502910640}" dt="2022-03-06T08:11:44.582" v="8521" actId="20577"/>
        <pc:sldMkLst>
          <pc:docMk/>
          <pc:sldMk cId="3292639195" sldId="327"/>
        </pc:sldMkLst>
        <pc:spChg chg="mod">
          <ac:chgData name="Sepsi László" userId="3a84ab39-fcdf-4f44-bc9e-1df3ee5b428b" providerId="ADAL" clId="{C85A2074-C11C-4617-B371-195502910640}" dt="2022-03-06T08:11:44.582" v="8521" actId="20577"/>
          <ac:spMkLst>
            <pc:docMk/>
            <pc:sldMk cId="3292639195" sldId="327"/>
            <ac:spMk id="2" creationId="{023779BC-6421-4B10-BB32-549E7F8B2D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82BE-CA64-4F5D-9E67-9110EA9A7B0A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A9555-ACFF-44A1-82FA-9BBE3DC23A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74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612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nagy</a:t>
            </a:r>
            <a:r>
              <a:rPr lang="en-US" dirty="0"/>
              <a:t> feature volt a </a:t>
            </a:r>
            <a:r>
              <a:rPr lang="en-US" dirty="0" err="1"/>
              <a:t>webben</a:t>
            </a:r>
            <a:r>
              <a:rPr lang="en-US" dirty="0"/>
              <a:t>, </a:t>
            </a:r>
            <a:r>
              <a:rPr lang="en-US" dirty="0" err="1"/>
              <a:t>dokumentumok</a:t>
            </a:r>
            <a:r>
              <a:rPr lang="en-US" dirty="0"/>
              <a:t> </a:t>
            </a:r>
            <a:r>
              <a:rPr lang="hu-HU" dirty="0"/>
              <a:t>összekötve. </a:t>
            </a:r>
          </a:p>
          <a:p>
            <a:r>
              <a:rPr lang="hu-HU" dirty="0"/>
              <a:t>A sorrend LVHA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685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Egyéb </a:t>
            </a:r>
            <a:r>
              <a:rPr lang="hu-HU" dirty="0" err="1"/>
              <a:t>typeok</a:t>
            </a:r>
            <a:r>
              <a:rPr lang="hu-HU" dirty="0"/>
              <a:t>: </a:t>
            </a:r>
            <a:r>
              <a:rPr lang="hu-HU" dirty="0" err="1"/>
              <a:t>checkbox</a:t>
            </a:r>
            <a:r>
              <a:rPr lang="hu-HU" dirty="0"/>
              <a:t>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button</a:t>
            </a:r>
            <a:r>
              <a:rPr lang="hu-HU" dirty="0"/>
              <a:t> </a:t>
            </a:r>
            <a:r>
              <a:rPr lang="hu-HU" dirty="0" err="1"/>
              <a:t>password</a:t>
            </a:r>
            <a:r>
              <a:rPr lang="hu-HU" dirty="0"/>
              <a:t>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date</a:t>
            </a:r>
            <a:r>
              <a:rPr lang="hu-HU" dirty="0"/>
              <a:t> file</a:t>
            </a:r>
          </a:p>
          <a:p>
            <a:r>
              <a:rPr lang="hu-HU" dirty="0"/>
              <a:t>Minden féle cuccot be lehet küldeni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925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 nem kaszkádosul egy stílus az elemre, akkor örökölhet. Nem minden </a:t>
            </a:r>
            <a:r>
              <a:rPr lang="hu-HU" dirty="0" err="1"/>
              <a:t>property</a:t>
            </a:r>
            <a:r>
              <a:rPr lang="hu-HU" dirty="0"/>
              <a:t> öröklődik. Font tipikusan </a:t>
            </a:r>
            <a:r>
              <a:rPr lang="hu-HU" dirty="0" err="1"/>
              <a:t>öröklödik</a:t>
            </a:r>
            <a:r>
              <a:rPr lang="hu-HU" dirty="0"/>
              <a:t>.</a:t>
            </a:r>
          </a:p>
          <a:p>
            <a:r>
              <a:rPr lang="hu-HU" dirty="0"/>
              <a:t>Nincs érték nélküli </a:t>
            </a:r>
            <a:r>
              <a:rPr lang="hu-HU" dirty="0" err="1"/>
              <a:t>poroperty</a:t>
            </a:r>
            <a:r>
              <a:rPr lang="hu-HU" dirty="0"/>
              <a:t>, </a:t>
            </a:r>
            <a:r>
              <a:rPr lang="hu-HU" dirty="0" err="1"/>
              <a:t>initial</a:t>
            </a:r>
            <a:r>
              <a:rPr lang="hu-HU" dirty="0"/>
              <a:t> lesz.</a:t>
            </a:r>
          </a:p>
          <a:p>
            <a:r>
              <a:rPr lang="hu-HU" dirty="0"/>
              <a:t>Meg lehet nézni </a:t>
            </a:r>
            <a:r>
              <a:rPr lang="hu-HU" dirty="0" err="1"/>
              <a:t>Dev-Toolsban</a:t>
            </a:r>
            <a:r>
              <a:rPr lang="hu-HU" dirty="0"/>
              <a:t> honnan jön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931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Szabályok</a:t>
            </a:r>
          </a:p>
          <a:p>
            <a:pPr lvl="1"/>
            <a:r>
              <a:rPr lang="hu-HU" dirty="0" err="1"/>
              <a:t>Selector</a:t>
            </a:r>
            <a:endParaRPr lang="hu-HU" dirty="0"/>
          </a:p>
          <a:p>
            <a:pPr lvl="1"/>
            <a:r>
              <a:rPr lang="hu-HU" dirty="0" err="1"/>
              <a:t>Declarations</a:t>
            </a:r>
            <a:r>
              <a:rPr lang="hu-HU" dirty="0"/>
              <a:t> (</a:t>
            </a:r>
            <a:r>
              <a:rPr lang="hu-HU" dirty="0" err="1"/>
              <a:t>Property</a:t>
            </a:r>
            <a:r>
              <a:rPr lang="hu-HU" dirty="0"/>
              <a:t> : </a:t>
            </a:r>
            <a:r>
              <a:rPr lang="hu-HU" dirty="0" err="1"/>
              <a:t>Value</a:t>
            </a:r>
            <a:r>
              <a:rPr lang="hu-HU" dirty="0"/>
              <a:t>)</a:t>
            </a:r>
            <a:endParaRPr lang="en-US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2835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space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szinnel</a:t>
            </a:r>
            <a:r>
              <a:rPr lang="en-US" dirty="0"/>
              <a:t> </a:t>
            </a:r>
            <a:r>
              <a:rPr lang="en-US" dirty="0" err="1"/>
              <a:t>ugyan</a:t>
            </a:r>
            <a:r>
              <a:rPr lang="en-US" dirty="0"/>
              <a:t> </a:t>
            </a:r>
            <a:r>
              <a:rPr lang="en-US" dirty="0" err="1"/>
              <a:t>olyan</a:t>
            </a:r>
            <a:r>
              <a:rPr lang="en-US" dirty="0"/>
              <a:t> :( 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909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Pseudo-element</a:t>
            </a:r>
            <a:r>
              <a:rPr lang="hu-HU" dirty="0"/>
              <a:t>: Új elemek beszúrása, elemek </a:t>
            </a:r>
            <a:r>
              <a:rPr lang="hu-HU" dirty="0" err="1"/>
              <a:t>részeine</a:t>
            </a:r>
            <a:r>
              <a:rPr lang="hu-HU" dirty="0"/>
              <a:t> a kijelölése</a:t>
            </a:r>
          </a:p>
          <a:p>
            <a:r>
              <a:rPr lang="hu-HU" dirty="0" err="1"/>
              <a:t>Pseudo</a:t>
            </a:r>
            <a:r>
              <a:rPr lang="hu-HU" dirty="0"/>
              <a:t>-class: Állapot alapján kiválasztás.</a:t>
            </a:r>
          </a:p>
          <a:p>
            <a:r>
              <a:rPr lang="en-US" dirty="0"/>
              <a:t>Clear fix float-</a:t>
            </a:r>
            <a:r>
              <a:rPr lang="en-US" dirty="0" err="1"/>
              <a:t>layoutokn</a:t>
            </a:r>
            <a:r>
              <a:rPr lang="hu-HU" dirty="0" err="1"/>
              <a:t>al</a:t>
            </a:r>
            <a:r>
              <a:rPr lang="hu-HU" dirty="0"/>
              <a:t> </a:t>
            </a:r>
            <a:r>
              <a:rPr lang="hu-HU" dirty="0" err="1"/>
              <a:t>jon</a:t>
            </a:r>
            <a:r>
              <a:rPr lang="hu-HU" dirty="0"/>
              <a:t> elő, a </a:t>
            </a:r>
            <a:r>
              <a:rPr lang="hu-HU" dirty="0" err="1"/>
              <a:t>floatolt</a:t>
            </a:r>
            <a:r>
              <a:rPr lang="hu-HU" dirty="0"/>
              <a:t> elemek konténere, </a:t>
            </a:r>
            <a:r>
              <a:rPr lang="hu-HU" dirty="0" err="1"/>
              <a:t>hátterer</a:t>
            </a:r>
            <a:r>
              <a:rPr lang="hu-HU" dirty="0"/>
              <a:t> összeesik. Részletek később.</a:t>
            </a:r>
          </a:p>
          <a:p>
            <a:r>
              <a:rPr lang="hu-HU" dirty="0"/>
              <a:t>Miért nem mind1 a linkek sorrendje a linkek állapotánál?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57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Nagyobb</a:t>
            </a:r>
            <a:r>
              <a:rPr lang="en-US" dirty="0"/>
              <a:t> a </a:t>
            </a:r>
            <a:r>
              <a:rPr lang="en-US" dirty="0" err="1"/>
              <a:t>specifity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hu-HU" dirty="0"/>
              <a:t>érvényes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403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Fontos, hogy tudjuk mekkorák lesznek az elemek, hova fognak kerülni a </a:t>
            </a:r>
            <a:r>
              <a:rPr lang="hu-HU" dirty="0" err="1"/>
              <a:t>layutban</a:t>
            </a: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Ez nagyon fontos.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078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Minend doboz. </a:t>
            </a:r>
          </a:p>
          <a:p>
            <a:r>
              <a:rPr lang="hu-HU" dirty="0" err="1"/>
              <a:t>Inline</a:t>
            </a:r>
            <a:r>
              <a:rPr lang="hu-HU" dirty="0"/>
              <a:t> – nincs </a:t>
            </a:r>
            <a:r>
              <a:rPr lang="hu-HU" dirty="0" err="1"/>
              <a:t>width</a:t>
            </a:r>
            <a:r>
              <a:rPr lang="hu-HU" dirty="0"/>
              <a:t> és </a:t>
            </a:r>
            <a:r>
              <a:rPr lang="hu-HU" dirty="0" err="1"/>
              <a:t>height</a:t>
            </a:r>
            <a:r>
              <a:rPr lang="hu-HU" dirty="0"/>
              <a:t>, jobb és bal margin</a:t>
            </a:r>
          </a:p>
          <a:p>
            <a:r>
              <a:rPr lang="hu-HU" dirty="0" err="1"/>
              <a:t>Inline-block</a:t>
            </a:r>
            <a:r>
              <a:rPr lang="hu-HU" dirty="0"/>
              <a:t> </a:t>
            </a:r>
            <a:r>
              <a:rPr lang="hu-HU" dirty="0" err="1"/>
              <a:t>inline</a:t>
            </a:r>
            <a:r>
              <a:rPr lang="hu-HU" dirty="0"/>
              <a:t> elemek </a:t>
            </a:r>
            <a:r>
              <a:rPr lang="hu-HU" dirty="0" err="1"/>
              <a:t>blokkosítva</a:t>
            </a:r>
            <a:r>
              <a:rPr lang="hu-HU" dirty="0"/>
              <a:t> </a:t>
            </a:r>
          </a:p>
          <a:p>
            <a:r>
              <a:rPr lang="hu-HU" dirty="0"/>
              <a:t>Vannak más </a:t>
            </a:r>
            <a:r>
              <a:rPr lang="hu-HU" dirty="0" err="1"/>
              <a:t>layoutok</a:t>
            </a:r>
            <a:r>
              <a:rPr lang="hu-HU" dirty="0"/>
              <a:t>, </a:t>
            </a:r>
            <a:r>
              <a:rPr lang="hu-HU" dirty="0" err="1"/>
              <a:t>flexbox</a:t>
            </a:r>
            <a:r>
              <a:rPr lang="hu-HU" dirty="0"/>
              <a:t>, </a:t>
            </a:r>
            <a:r>
              <a:rPr lang="hu-HU" dirty="0" err="1"/>
              <a:t>grid</a:t>
            </a:r>
            <a:endParaRPr lang="hu-HU" dirty="0"/>
          </a:p>
          <a:p>
            <a:r>
              <a:rPr lang="hu-HU" dirty="0"/>
              <a:t>Eredetileg csak a </a:t>
            </a:r>
            <a:r>
              <a:rPr lang="hu-HU" dirty="0" err="1"/>
              <a:t>float</a:t>
            </a:r>
            <a:r>
              <a:rPr lang="hu-HU" dirty="0"/>
              <a:t> volt, a lelkes fejlesztők ebből raktak össze mindent.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796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Dobozban-dobozok</a:t>
            </a:r>
          </a:p>
          <a:p>
            <a:r>
              <a:rPr lang="hu-HU" dirty="0"/>
              <a:t>A dobozok pontos elhelyezése</a:t>
            </a:r>
          </a:p>
          <a:p>
            <a:r>
              <a:rPr lang="hu-HU" dirty="0"/>
              <a:t>Lehetnek furcsa dolgok, a méretezésnél, 70% - 30% nem egyenlő </a:t>
            </a:r>
            <a:r>
              <a:rPr lang="en-US" dirty="0"/>
              <a:t>!= 100</a:t>
            </a:r>
            <a:endParaRPr lang="hu-HU" dirty="0"/>
          </a:p>
          <a:p>
            <a:r>
              <a:rPr lang="hu-HU" dirty="0"/>
              <a:t>Margin </a:t>
            </a:r>
            <a:r>
              <a:rPr lang="hu-HU" dirty="0" err="1"/>
              <a:t>colleps</a:t>
            </a:r>
            <a:r>
              <a:rPr lang="hu-HU" dirty="0"/>
              <a:t> csak </a:t>
            </a:r>
            <a:r>
              <a:rPr lang="hu-HU" dirty="0" err="1"/>
              <a:t>vizszintes</a:t>
            </a:r>
            <a:r>
              <a:rPr lang="hu-HU" dirty="0"/>
              <a:t> margok között</a:t>
            </a:r>
          </a:p>
          <a:p>
            <a:r>
              <a:rPr lang="hu-HU" dirty="0"/>
              <a:t>Elemen kívül margoval is összeeshet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236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3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Plugin</a:t>
            </a:r>
            <a:r>
              <a:rPr lang="hu-HU" dirty="0"/>
              <a:t>-ek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Live</a:t>
            </a:r>
            <a:r>
              <a:rPr lang="hu-HU" dirty="0"/>
              <a:t> server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Prettier</a:t>
            </a:r>
            <a:endParaRPr lang="hu-HU" dirty="0"/>
          </a:p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5339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JS,  </a:t>
            </a:r>
            <a:r>
              <a:rPr lang="hu-HU" dirty="0" err="1"/>
              <a:t>css</a:t>
            </a:r>
            <a:r>
              <a:rPr lang="hu-HU" dirty="0"/>
              <a:t> változók, </a:t>
            </a:r>
            <a:r>
              <a:rPr lang="hu-HU" dirty="0" err="1"/>
              <a:t>flexbox</a:t>
            </a:r>
            <a:r>
              <a:rPr lang="hu-HU" dirty="0"/>
              <a:t>, </a:t>
            </a:r>
            <a:r>
              <a:rPr lang="hu-HU" dirty="0" err="1"/>
              <a:t>grid</a:t>
            </a:r>
            <a:r>
              <a:rPr lang="hu-HU" dirty="0"/>
              <a:t> , </a:t>
            </a:r>
            <a:r>
              <a:rPr lang="hu-HU" dirty="0" err="1"/>
              <a:t>responsive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, mértékegységek, font-s ,</a:t>
            </a:r>
            <a:r>
              <a:rPr lang="hu-HU" dirty="0" err="1"/>
              <a:t>positioning</a:t>
            </a:r>
            <a:r>
              <a:rPr lang="hu-HU" dirty="0"/>
              <a:t>, </a:t>
            </a:r>
            <a:r>
              <a:rPr lang="hu-HU" dirty="0" err="1"/>
              <a:t>Git</a:t>
            </a:r>
            <a:r>
              <a:rPr lang="hu-HU" dirty="0"/>
              <a:t>, </a:t>
            </a:r>
            <a:r>
              <a:rPr lang="hu-HU" dirty="0" err="1"/>
              <a:t>Vercel</a:t>
            </a:r>
            <a:r>
              <a:rPr lang="hu-HU" dirty="0"/>
              <a:t>, kompatibilitás –</a:t>
            </a:r>
            <a:r>
              <a:rPr lang="hu-HU" dirty="0" err="1"/>
              <a:t>can</a:t>
            </a:r>
            <a:r>
              <a:rPr lang="hu-HU" dirty="0"/>
              <a:t> i use.com, </a:t>
            </a:r>
            <a:r>
              <a:rPr lang="hu-HU" dirty="0" err="1"/>
              <a:t>browserstack</a:t>
            </a: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/>
              <a:t>Sematic</a:t>
            </a:r>
            <a:r>
              <a:rPr lang="hu-HU" dirty="0"/>
              <a:t> </a:t>
            </a:r>
            <a:r>
              <a:rPr lang="hu-HU" dirty="0" err="1"/>
              <a:t>html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472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001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Mobil </a:t>
            </a:r>
            <a:r>
              <a:rPr lang="en-US" dirty="0"/>
              <a:t>&lt; 576px</a:t>
            </a:r>
          </a:p>
          <a:p>
            <a:r>
              <a:rPr lang="en-US" dirty="0"/>
              <a:t>Tablet 768 px - 992px</a:t>
            </a:r>
          </a:p>
          <a:p>
            <a:r>
              <a:rPr lang="en-US" dirty="0"/>
              <a:t>Desktop &gt; 992</a:t>
            </a:r>
          </a:p>
          <a:p>
            <a:endParaRPr lang="en-US" dirty="0"/>
          </a:p>
          <a:p>
            <a:r>
              <a:rPr lang="en-US" dirty="0"/>
              <a:t>Az </a:t>
            </a:r>
            <a:r>
              <a:rPr lang="en-US" dirty="0" err="1"/>
              <a:t>emberek</a:t>
            </a:r>
            <a:r>
              <a:rPr lang="en-US" dirty="0"/>
              <a:t> </a:t>
            </a:r>
            <a:r>
              <a:rPr lang="en-US" dirty="0" err="1"/>
              <a:t>nagyr</a:t>
            </a:r>
            <a:r>
              <a:rPr lang="hu-HU" dirty="0" err="1"/>
              <a:t>észe</a:t>
            </a:r>
            <a:r>
              <a:rPr lang="hu-HU" dirty="0"/>
              <a:t> mobilon nézi – </a:t>
            </a:r>
            <a:r>
              <a:rPr lang="hu-HU" dirty="0" err="1"/>
              <a:t>gólyakörte</a:t>
            </a:r>
            <a:r>
              <a:rPr lang="hu-HU" dirty="0"/>
              <a:t> </a:t>
            </a:r>
            <a:r>
              <a:rPr lang="hu-HU" dirty="0" err="1"/>
              <a:t>statisztkák</a:t>
            </a:r>
            <a:endParaRPr lang="hu-HU" dirty="0"/>
          </a:p>
          <a:p>
            <a:r>
              <a:rPr lang="hu-HU" dirty="0"/>
              <a:t>Könnyeb is mobilra megcsinálni és azt felskálázni</a:t>
            </a:r>
          </a:p>
          <a:p>
            <a:r>
              <a:rPr lang="hu-HU" dirty="0"/>
              <a:t>A </a:t>
            </a:r>
            <a:r>
              <a:rPr lang="hu-HU" dirty="0" err="1"/>
              <a:t>kezdetetől</a:t>
            </a:r>
            <a:r>
              <a:rPr lang="hu-HU" dirty="0"/>
              <a:t> fogva kell erre gondolni. Nincs pixel pontos design</a:t>
            </a:r>
          </a:p>
          <a:p>
            <a:r>
              <a:rPr lang="hu-HU" dirty="0"/>
              <a:t>Olyan </a:t>
            </a:r>
            <a:r>
              <a:rPr lang="hu-HU" dirty="0" err="1"/>
              <a:t>layout</a:t>
            </a:r>
            <a:r>
              <a:rPr lang="hu-HU" dirty="0"/>
              <a:t> kell, ami támogatja ezt. A </a:t>
            </a:r>
            <a:r>
              <a:rPr lang="hu-HU" dirty="0" err="1"/>
              <a:t>float</a:t>
            </a:r>
            <a:r>
              <a:rPr lang="hu-HU" dirty="0"/>
              <a:t> nem ilyen</a:t>
            </a:r>
          </a:p>
          <a:p>
            <a:r>
              <a:rPr lang="hu-HU" dirty="0" err="1"/>
              <a:t>Lehtőség</a:t>
            </a:r>
            <a:r>
              <a:rPr lang="hu-HU" dirty="0"/>
              <a:t> a </a:t>
            </a:r>
            <a:r>
              <a:rPr lang="hu-HU" dirty="0" err="1"/>
              <a:t>grid</a:t>
            </a:r>
            <a:r>
              <a:rPr lang="hu-HU" dirty="0"/>
              <a:t> és a </a:t>
            </a:r>
            <a:r>
              <a:rPr lang="hu-HU" dirty="0" err="1"/>
              <a:t>felxbox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1930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Ezeket</a:t>
            </a:r>
            <a:r>
              <a:rPr lang="en-US" dirty="0"/>
              <a:t> </a:t>
            </a:r>
            <a:r>
              <a:rPr lang="en-US" dirty="0" err="1"/>
              <a:t>haszn</a:t>
            </a:r>
            <a:r>
              <a:rPr lang="hu-HU" dirty="0"/>
              <a:t>áljuk, van több is</a:t>
            </a:r>
          </a:p>
          <a:p>
            <a:r>
              <a:rPr lang="hu-HU" dirty="0" err="1"/>
              <a:t>Rem</a:t>
            </a:r>
            <a:r>
              <a:rPr lang="hu-HU" dirty="0"/>
              <a:t> – szövegekre</a:t>
            </a:r>
          </a:p>
          <a:p>
            <a:r>
              <a:rPr lang="hu-HU" dirty="0"/>
              <a:t>EM – minden </a:t>
            </a:r>
            <a:r>
              <a:rPr lang="hu-HU" dirty="0" err="1"/>
              <a:t>mas</a:t>
            </a: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34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1D-s</a:t>
            </a:r>
          </a:p>
          <a:p>
            <a:r>
              <a:rPr lang="hu-HU" dirty="0"/>
              <a:t> egy dimenzió, ami törhet több sorba</a:t>
            </a:r>
          </a:p>
          <a:p>
            <a:r>
              <a:rPr lang="hu-HU" dirty="0"/>
              <a:t>Sorok között nem egységes a rendezés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3614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Holy</a:t>
            </a:r>
            <a:r>
              <a:rPr lang="hu-HU" dirty="0"/>
              <a:t> </a:t>
            </a:r>
            <a:r>
              <a:rPr lang="hu-HU" dirty="0" err="1"/>
              <a:t>Grail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: fixed – </a:t>
            </a:r>
            <a:r>
              <a:rPr lang="hu-HU" dirty="0" err="1"/>
              <a:t>dinamyc</a:t>
            </a:r>
            <a:r>
              <a:rPr lang="hu-HU" dirty="0"/>
              <a:t> –fixed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1769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Sorok és oszlopok egységesek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1652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153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Lehet még </a:t>
            </a:r>
            <a:r>
              <a:rPr lang="hu-HU" dirty="0" err="1"/>
              <a:t>supportált</a:t>
            </a:r>
            <a:r>
              <a:rPr lang="hu-HU" dirty="0"/>
              <a:t> </a:t>
            </a:r>
            <a:r>
              <a:rPr lang="hu-HU" dirty="0" err="1"/>
              <a:t>feature-ök</a:t>
            </a:r>
            <a:r>
              <a:rPr lang="hu-HU" dirty="0"/>
              <a:t> alapján</a:t>
            </a:r>
          </a:p>
          <a:p>
            <a:r>
              <a:rPr lang="hu-HU" dirty="0"/>
              <a:t>Ameddig nem volt mindenhol </a:t>
            </a:r>
            <a:r>
              <a:rPr lang="hu-HU" dirty="0" err="1"/>
              <a:t>supportolva</a:t>
            </a:r>
            <a:r>
              <a:rPr lang="hu-HU" dirty="0"/>
              <a:t> a </a:t>
            </a:r>
            <a:r>
              <a:rPr lang="hu-HU" dirty="0" err="1"/>
              <a:t>flex</a:t>
            </a:r>
            <a:r>
              <a:rPr lang="hu-HU" dirty="0"/>
              <a:t>, addig lehetett igy </a:t>
            </a:r>
            <a:r>
              <a:rPr lang="hu-HU" dirty="0" err="1"/>
              <a:t>defalut</a:t>
            </a:r>
            <a:r>
              <a:rPr lang="hu-HU" dirty="0"/>
              <a:t> </a:t>
            </a:r>
            <a:r>
              <a:rPr lang="hu-HU" dirty="0" err="1"/>
              <a:t>layoutot</a:t>
            </a:r>
            <a:r>
              <a:rPr lang="hu-HU" dirty="0"/>
              <a:t> </a:t>
            </a:r>
            <a:r>
              <a:rPr lang="hu-HU" dirty="0" err="1"/>
              <a:t>csinalni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84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Említés szinten átnézzük a dolgokat, gyakorlás közben tanulhatóak meg, nem kimerítő lista</a:t>
            </a:r>
          </a:p>
          <a:p>
            <a:r>
              <a:rPr lang="hu-HU" dirty="0"/>
              <a:t>Böngészők – futtatási környezetek, már majdnem operációsrendszer méretűek</a:t>
            </a:r>
          </a:p>
          <a:p>
            <a:r>
              <a:rPr lang="hu-HU" dirty="0"/>
              <a:t>DNS – IP cím kell, ezért KSZK-</a:t>
            </a:r>
            <a:r>
              <a:rPr lang="hu-HU" dirty="0" err="1"/>
              <a:t>val</a:t>
            </a:r>
            <a:r>
              <a:rPr lang="hu-HU" dirty="0"/>
              <a:t> egyeztetjük</a:t>
            </a:r>
          </a:p>
          <a:p>
            <a:r>
              <a:rPr lang="hu-HU" dirty="0"/>
              <a:t>HTTP – ezzel valósul meg a kommunikáció, alkalmazás </a:t>
            </a:r>
            <a:r>
              <a:rPr lang="hu-HU" dirty="0" err="1"/>
              <a:t>rétegbeli</a:t>
            </a:r>
            <a:r>
              <a:rPr lang="hu-HU" dirty="0"/>
              <a:t> protokoll, TCP</a:t>
            </a:r>
            <a:r>
              <a:rPr lang="en-US" dirty="0"/>
              <a:t> – IP </a:t>
            </a:r>
            <a:r>
              <a:rPr lang="en-US" dirty="0" err="1"/>
              <a:t>felett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9384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Dropdown</a:t>
            </a:r>
            <a:r>
              <a:rPr lang="hu-HU" dirty="0"/>
              <a:t> </a:t>
            </a:r>
            <a:r>
              <a:rPr lang="hu-HU" dirty="0" err="1"/>
              <a:t>navotról</a:t>
            </a:r>
            <a:r>
              <a:rPr lang="hu-HU" dirty="0"/>
              <a:t> kép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1649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Dropdown</a:t>
            </a:r>
            <a:r>
              <a:rPr lang="hu-HU" dirty="0"/>
              <a:t> </a:t>
            </a:r>
            <a:r>
              <a:rPr lang="hu-HU" dirty="0" err="1"/>
              <a:t>navotról</a:t>
            </a:r>
            <a:r>
              <a:rPr lang="hu-HU" dirty="0"/>
              <a:t> kép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1225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Darkmode</a:t>
            </a:r>
            <a:r>
              <a:rPr lang="hu-HU" dirty="0"/>
              <a:t> </a:t>
            </a:r>
          </a:p>
          <a:p>
            <a:r>
              <a:rPr lang="hu-HU" dirty="0" err="1"/>
              <a:t>Primary</a:t>
            </a:r>
            <a:r>
              <a:rPr lang="hu-HU" dirty="0"/>
              <a:t>, </a:t>
            </a:r>
            <a:r>
              <a:rPr lang="hu-HU" dirty="0" err="1"/>
              <a:t>secondary</a:t>
            </a:r>
            <a:r>
              <a:rPr lang="hu-HU" dirty="0"/>
              <a:t>, </a:t>
            </a:r>
            <a:r>
              <a:rPr lang="hu-HU" dirty="0" err="1"/>
              <a:t>brand</a:t>
            </a:r>
            <a:r>
              <a:rPr lang="hu-HU" dirty="0"/>
              <a:t> </a:t>
            </a:r>
            <a:r>
              <a:rPr lang="hu-HU" dirty="0" err="1"/>
              <a:t>colors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49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60265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1995-ben hozták létre a Netscape-nél</a:t>
            </a:r>
          </a:p>
          <a:p>
            <a:r>
              <a:rPr lang="hu-HU" dirty="0"/>
              <a:t>- </a:t>
            </a:r>
            <a:r>
              <a:rPr lang="hu-HU" dirty="0" err="1"/>
              <a:t>Stackoverflow</a:t>
            </a:r>
            <a:r>
              <a:rPr lang="hu-HU" dirty="0"/>
              <a:t> </a:t>
            </a:r>
            <a:r>
              <a:rPr lang="hu-HU" dirty="0" err="1"/>
              <a:t>dev</a:t>
            </a:r>
            <a:r>
              <a:rPr lang="hu-HU" dirty="0"/>
              <a:t> </a:t>
            </a:r>
            <a:r>
              <a:rPr lang="hu-HU" dirty="0" err="1"/>
              <a:t>survey</a:t>
            </a:r>
            <a:r>
              <a:rPr lang="hu-HU" dirty="0"/>
              <a:t>- 2021 leghasználtabb nyelve</a:t>
            </a:r>
          </a:p>
          <a:p>
            <a:endParaRPr lang="hu-HU" dirty="0"/>
          </a:p>
          <a:p>
            <a:r>
              <a:rPr lang="hu-HU" dirty="0"/>
              <a:t>Nyelvi alapok</a:t>
            </a:r>
          </a:p>
          <a:p>
            <a:r>
              <a:rPr lang="hu-HU" dirty="0"/>
              <a:t>Gyorsan lett összerakva</a:t>
            </a:r>
          </a:p>
          <a:p>
            <a:r>
              <a:rPr lang="hu-HU" dirty="0"/>
              <a:t>Gyengén </a:t>
            </a:r>
            <a:r>
              <a:rPr lang="hu-HU" dirty="0" err="1"/>
              <a:t>tipusos</a:t>
            </a:r>
            <a:r>
              <a:rPr lang="hu-HU" dirty="0"/>
              <a:t> nyelv</a:t>
            </a:r>
          </a:p>
          <a:p>
            <a:r>
              <a:rPr lang="hu-HU" dirty="0"/>
              <a:t>A böngésző futtatja</a:t>
            </a:r>
          </a:p>
          <a:p>
            <a:r>
              <a:rPr lang="hu-HU" dirty="0" err="1"/>
              <a:t>Dom</a:t>
            </a:r>
            <a:r>
              <a:rPr lang="hu-HU" dirty="0"/>
              <a:t> manipuláció</a:t>
            </a:r>
          </a:p>
          <a:p>
            <a:pPr marL="171450" indent="-171450">
              <a:buFontTx/>
              <a:buChar char="-"/>
            </a:pPr>
            <a:r>
              <a:rPr lang="hu-HU" dirty="0"/>
              <a:t>Elemek formázása és létrehozása</a:t>
            </a:r>
          </a:p>
          <a:p>
            <a:pPr marL="171450" indent="-171450">
              <a:buFontTx/>
              <a:buChar char="-"/>
            </a:pPr>
            <a:r>
              <a:rPr lang="hu-HU" dirty="0" err="1"/>
              <a:t>Bönégsző</a:t>
            </a:r>
            <a:r>
              <a:rPr lang="hu-HU" dirty="0"/>
              <a:t> </a:t>
            </a:r>
            <a:r>
              <a:rPr lang="hu-HU" dirty="0" err="1"/>
              <a:t>feauture</a:t>
            </a:r>
            <a:r>
              <a:rPr lang="hu-HU" dirty="0"/>
              <a:t>-ok log, </a:t>
            </a:r>
            <a:r>
              <a:rPr lang="hu-HU" dirty="0" err="1"/>
              <a:t>alert</a:t>
            </a:r>
            <a:r>
              <a:rPr lang="hu-HU" dirty="0"/>
              <a:t>, local storage</a:t>
            </a:r>
          </a:p>
          <a:p>
            <a:pPr marL="171450" indent="-171450">
              <a:buFontTx/>
              <a:buChar char="-"/>
            </a:pPr>
            <a:endParaRPr lang="hu-HU" dirty="0"/>
          </a:p>
          <a:p>
            <a:pPr marL="0" indent="0">
              <a:buFontTx/>
              <a:buNone/>
            </a:pPr>
            <a:r>
              <a:rPr lang="hu-HU" dirty="0"/>
              <a:t>-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7888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Fut</a:t>
            </a:r>
            <a:r>
              <a:rPr lang="hu-HU" dirty="0" err="1"/>
              <a:t>ásidőben</a:t>
            </a:r>
            <a:r>
              <a:rPr lang="hu-HU" dirty="0"/>
              <a:t> változhat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663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2272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 – response </a:t>
            </a:r>
            <a:r>
              <a:rPr lang="hu-HU" dirty="0" err="1"/>
              <a:t>választuk</a:t>
            </a:r>
            <a:r>
              <a:rPr lang="hu-HU" dirty="0"/>
              <a:t> külön, máshogy működnek</a:t>
            </a:r>
          </a:p>
          <a:p>
            <a:r>
              <a:rPr lang="hu-HU" dirty="0"/>
              <a:t>URL – hamarosan</a:t>
            </a:r>
          </a:p>
          <a:p>
            <a:r>
              <a:rPr lang="hu-HU" dirty="0"/>
              <a:t>Body – </a:t>
            </a:r>
            <a:r>
              <a:rPr lang="hu-HU" dirty="0" err="1"/>
              <a:t>request</a:t>
            </a:r>
            <a:r>
              <a:rPr lang="hu-HU" dirty="0"/>
              <a:t>-ben adat a szerver számára, </a:t>
            </a:r>
            <a:r>
              <a:rPr lang="hu-HU" dirty="0" err="1"/>
              <a:t>formok</a:t>
            </a:r>
            <a:r>
              <a:rPr lang="hu-HU" dirty="0"/>
              <a:t> adatai, vagy </a:t>
            </a:r>
            <a:r>
              <a:rPr lang="hu-HU" dirty="0" err="1"/>
              <a:t>akári</a:t>
            </a:r>
            <a:endParaRPr lang="hu-HU" dirty="0"/>
          </a:p>
          <a:p>
            <a:r>
              <a:rPr lang="hu-HU" dirty="0"/>
              <a:t>	- </a:t>
            </a:r>
            <a:r>
              <a:rPr lang="hu-HU" dirty="0" err="1"/>
              <a:t>response</a:t>
            </a:r>
            <a:r>
              <a:rPr lang="hu-HU" dirty="0"/>
              <a:t>-ban HTML vagy JS van itt általában</a:t>
            </a:r>
          </a:p>
          <a:p>
            <a:r>
              <a:rPr lang="hu-HU" dirty="0" err="1"/>
              <a:t>Methods</a:t>
            </a:r>
            <a:r>
              <a:rPr lang="hu-HU" dirty="0"/>
              <a:t> – van több is, </a:t>
            </a:r>
            <a:r>
              <a:rPr lang="hu-HU" dirty="0" err="1"/>
              <a:t>idempotens</a:t>
            </a:r>
            <a:endParaRPr lang="en-US" dirty="0"/>
          </a:p>
          <a:p>
            <a:r>
              <a:rPr lang="hu-HU" dirty="0" err="1"/>
              <a:t>Put</a:t>
            </a:r>
            <a:r>
              <a:rPr lang="hu-HU" dirty="0"/>
              <a:t> – teljes, patch – részleges</a:t>
            </a:r>
          </a:p>
          <a:p>
            <a:r>
              <a:rPr lang="hu-HU" dirty="0" err="1"/>
              <a:t>Header</a:t>
            </a:r>
            <a:r>
              <a:rPr lang="hu-HU" dirty="0"/>
              <a:t> – extra adatok a </a:t>
            </a:r>
            <a:endParaRPr lang="en-US" dirty="0"/>
          </a:p>
          <a:p>
            <a:endParaRPr lang="hu-HU" dirty="0"/>
          </a:p>
          <a:p>
            <a:r>
              <a:rPr lang="hu-HU" dirty="0"/>
              <a:t>HTTP </a:t>
            </a:r>
            <a:r>
              <a:rPr lang="hu-HU" dirty="0" err="1"/>
              <a:t>cats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9240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80 vagy 443-as port</a:t>
            </a:r>
          </a:p>
          <a:p>
            <a:r>
              <a:rPr lang="hu-HU" dirty="0"/>
              <a:t>Paraméterek ? És </a:t>
            </a:r>
            <a:r>
              <a:rPr lang="en-US" dirty="0"/>
              <a:t>&amp; </a:t>
            </a:r>
          </a:p>
          <a:p>
            <a:r>
              <a:rPr lang="en-US" dirty="0" err="1"/>
              <a:t>Horgony</a:t>
            </a:r>
            <a:r>
              <a:rPr lang="en-US" dirty="0"/>
              <a:t> # </a:t>
            </a:r>
          </a:p>
          <a:p>
            <a:r>
              <a:rPr lang="hu-HU" dirty="0"/>
              <a:t>Hosszú </a:t>
            </a:r>
            <a:r>
              <a:rPr lang="hu-HU" dirty="0" err="1"/>
              <a:t>url</a:t>
            </a:r>
            <a:r>
              <a:rPr lang="hu-HU" dirty="0"/>
              <a:t>-ek nem szépek </a:t>
            </a:r>
          </a:p>
          <a:p>
            <a:r>
              <a:rPr lang="hu-HU" dirty="0" err="1"/>
              <a:t>Huma</a:t>
            </a:r>
            <a:r>
              <a:rPr lang="hu-HU" dirty="0"/>
              <a:t> </a:t>
            </a:r>
            <a:r>
              <a:rPr lang="hu-HU" dirty="0" err="1"/>
              <a:t>readable</a:t>
            </a:r>
            <a:r>
              <a:rPr lang="hu-HU" dirty="0"/>
              <a:t> legyen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9597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– is </a:t>
            </a:r>
            <a:r>
              <a:rPr lang="en-US" dirty="0" err="1"/>
              <a:t>lehet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gyakorlatban</a:t>
            </a:r>
            <a:r>
              <a:rPr lang="en-US" dirty="0"/>
              <a:t> </a:t>
            </a:r>
            <a:r>
              <a:rPr lang="hu-HU" dirty="0"/>
              <a:t>nézzük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7539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névből nehéz kitalálni, hogy pontosan mi is ez, sokat kell gondolkodni míg kiderül.</a:t>
            </a:r>
          </a:p>
          <a:p>
            <a:r>
              <a:rPr lang="hu-HU" dirty="0"/>
              <a:t>Nem szabványról beszélünk. Nincs RFC, nem szigorú, enélkül is lehet működő webappot csináld, de nem átlátható</a:t>
            </a:r>
            <a:endParaRPr lang="en-US" dirty="0"/>
          </a:p>
          <a:p>
            <a:r>
              <a:rPr lang="en-US" dirty="0"/>
              <a:t>Er</a:t>
            </a:r>
            <a:r>
              <a:rPr lang="hu-HU" dirty="0" err="1"/>
              <a:t>őforrás</a:t>
            </a:r>
            <a:r>
              <a:rPr lang="hu-HU" dirty="0"/>
              <a:t> centrikus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60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292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Most, hogy áttekintettük a web alap </a:t>
            </a:r>
            <a:r>
              <a:rPr lang="hu-HU" dirty="0" err="1"/>
              <a:t>arhitektóráját</a:t>
            </a:r>
            <a:r>
              <a:rPr lang="hu-HU" dirty="0"/>
              <a:t>, nézzük meg mire megy ki a játék. Hogy lesz ebből valami amit használni is tudnak a felhasználók.</a:t>
            </a:r>
          </a:p>
          <a:p>
            <a:r>
              <a:rPr lang="hu-HU" dirty="0"/>
              <a:t>A három alapvető technológia.</a:t>
            </a:r>
          </a:p>
          <a:p>
            <a:r>
              <a:rPr lang="hu-HU" dirty="0"/>
              <a:t>Kliensoldalon kezdjük, </a:t>
            </a:r>
            <a:r>
              <a:rPr lang="hu-HU" dirty="0" err="1"/>
              <a:t>szerejük</a:t>
            </a:r>
            <a:r>
              <a:rPr lang="hu-HU" dirty="0"/>
              <a:t>, ha lehet kattintgatni. Meg lehet mutatni nagyinak.</a:t>
            </a:r>
          </a:p>
          <a:p>
            <a:r>
              <a:rPr lang="hu-HU" dirty="0"/>
              <a:t>Terminálból küldözgetni HTTP kéréseket nem olyan kellemes.</a:t>
            </a:r>
          </a:p>
          <a:p>
            <a:r>
              <a:rPr lang="hu-HU" dirty="0"/>
              <a:t>A HTML a HTTP-</a:t>
            </a:r>
            <a:r>
              <a:rPr lang="hu-HU" dirty="0" err="1"/>
              <a:t>nek</a:t>
            </a:r>
            <a:r>
              <a:rPr lang="hu-HU" dirty="0"/>
              <a:t> a párja az a </a:t>
            </a:r>
            <a:r>
              <a:rPr lang="hu-HU" dirty="0" err="1"/>
              <a:t>Hypertext</a:t>
            </a:r>
            <a:r>
              <a:rPr lang="hu-HU" dirty="0"/>
              <a:t> amit visz a </a:t>
            </a:r>
            <a:r>
              <a:rPr lang="hu-HU" dirty="0" err="1"/>
              <a:t>protokol</a:t>
            </a:r>
            <a:r>
              <a:rPr lang="hu-HU" dirty="0"/>
              <a:t>.</a:t>
            </a:r>
          </a:p>
          <a:p>
            <a:r>
              <a:rPr lang="hu-HU" dirty="0" err="1"/>
              <a:t>Disclamer</a:t>
            </a:r>
            <a:r>
              <a:rPr lang="hu-HU" dirty="0"/>
              <a:t>: A kör </a:t>
            </a:r>
            <a:r>
              <a:rPr lang="hu-HU" dirty="0" err="1"/>
              <a:t>fullstack</a:t>
            </a:r>
            <a:r>
              <a:rPr lang="hu-HU" dirty="0"/>
              <a:t> fejlesztéssel </a:t>
            </a:r>
            <a:r>
              <a:rPr lang="hu-HU" dirty="0" err="1"/>
              <a:t>foglalkozuk</a:t>
            </a:r>
            <a:r>
              <a:rPr lang="hu-HU" dirty="0"/>
              <a:t>, most erősebb a back-end vonal a körön belül, a front-end a SDS erőssége.</a:t>
            </a:r>
          </a:p>
          <a:p>
            <a:r>
              <a:rPr lang="hu-HU" dirty="0"/>
              <a:t>A front-end design mélységeibe nem megyünk bele, azt nézzük át, hogyan lehet gyorsan és egyszerűen összerakni egy igényes felhasználó felületet. </a:t>
            </a:r>
          </a:p>
          <a:p>
            <a:r>
              <a:rPr lang="hu-HU" dirty="0"/>
              <a:t>Minden weboldal </a:t>
            </a:r>
            <a:r>
              <a:rPr lang="hu-HU" dirty="0" err="1"/>
              <a:t>haszánja</a:t>
            </a:r>
            <a:r>
              <a:rPr lang="hu-HU" dirty="0"/>
              <a:t> őket valamilyen formában.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48866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CRUD a REST </a:t>
            </a:r>
            <a:r>
              <a:rPr lang="en-US" dirty="0" err="1"/>
              <a:t>gyakorlatban</a:t>
            </a:r>
            <a:endParaRPr lang="en-US" dirty="0"/>
          </a:p>
          <a:p>
            <a:r>
              <a:rPr lang="hu-HU" dirty="0"/>
              <a:t>A legtöbb </a:t>
            </a:r>
            <a:r>
              <a:rPr lang="hu-HU" dirty="0" err="1"/>
              <a:t>keretredszer</a:t>
            </a:r>
            <a:r>
              <a:rPr lang="hu-HU" dirty="0"/>
              <a:t> automatikus követi ezeket a szabályokat</a:t>
            </a:r>
          </a:p>
          <a:p>
            <a:r>
              <a:rPr lang="hu-HU" dirty="0"/>
              <a:t>Természetesen ezen kívül is lehet műveleteket felvenni </a:t>
            </a:r>
            <a:r>
              <a:rPr lang="en-US" dirty="0"/>
              <a:t>/login /</a:t>
            </a:r>
            <a:r>
              <a:rPr lang="en-US" dirty="0" err="1"/>
              <a:t>addtocart</a:t>
            </a:r>
            <a:endParaRPr lang="en-US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689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HTML sokat jelent</a:t>
            </a:r>
          </a:p>
          <a:p>
            <a:r>
              <a:rPr lang="hu-HU" dirty="0" err="1"/>
              <a:t>HTml</a:t>
            </a:r>
            <a:r>
              <a:rPr lang="hu-HU" dirty="0"/>
              <a:t> – http</a:t>
            </a:r>
          </a:p>
          <a:p>
            <a:r>
              <a:rPr lang="hu-HU" dirty="0" err="1"/>
              <a:t>Markup</a:t>
            </a:r>
            <a:r>
              <a:rPr lang="hu-HU" dirty="0"/>
              <a:t> – </a:t>
            </a:r>
            <a:r>
              <a:rPr lang="hu-HU" dirty="0" err="1"/>
              <a:t>jelő</a:t>
            </a:r>
            <a:r>
              <a:rPr lang="hu-HU" dirty="0"/>
              <a:t> nyelv – </a:t>
            </a:r>
            <a:r>
              <a:rPr lang="hu-HU" dirty="0" err="1"/>
              <a:t>rendereli</a:t>
            </a:r>
            <a:r>
              <a:rPr lang="hu-HU" dirty="0"/>
              <a:t> a böngésző</a:t>
            </a:r>
            <a:endParaRPr lang="en-US" dirty="0"/>
          </a:p>
          <a:p>
            <a:r>
              <a:rPr lang="hu-HU" dirty="0"/>
              <a:t>Önlezáró tag-ek</a:t>
            </a:r>
            <a:endParaRPr lang="en-US" dirty="0"/>
          </a:p>
          <a:p>
            <a:r>
              <a:rPr lang="en-US" dirty="0"/>
              <a:t>HACKING NASA with HTML</a:t>
            </a:r>
            <a:endParaRPr lang="hu-HU" dirty="0"/>
          </a:p>
          <a:p>
            <a:r>
              <a:rPr lang="hu-HU" dirty="0"/>
              <a:t>Nem </a:t>
            </a:r>
            <a:r>
              <a:rPr lang="hu-HU" dirty="0" err="1"/>
              <a:t>példányosítunk</a:t>
            </a:r>
            <a:r>
              <a:rPr lang="hu-HU" dirty="0"/>
              <a:t> objektumokat, nem végzünk műveleteket, csak leírjuk az elemeiket és tulajdonságaikat.</a:t>
            </a:r>
          </a:p>
          <a:p>
            <a:r>
              <a:rPr lang="hu-HU" dirty="0"/>
              <a:t>Egyszerű elemek, viszonylag kevés kulcsszó. 140 tag, </a:t>
            </a:r>
            <a:r>
              <a:rPr lang="hu-HU" dirty="0" err="1"/>
              <a:t>kb</a:t>
            </a:r>
            <a:r>
              <a:rPr lang="hu-HU" dirty="0"/>
              <a:t> 20 fordul elő gyakran. 228 CSS </a:t>
            </a:r>
            <a:r>
              <a:rPr lang="hu-HU" dirty="0" err="1"/>
              <a:t>property</a:t>
            </a:r>
            <a:r>
              <a:rPr lang="hu-HU" dirty="0"/>
              <a:t> 50, ami gyakori.</a:t>
            </a:r>
          </a:p>
          <a:p>
            <a:r>
              <a:rPr lang="hu-HU" dirty="0"/>
              <a:t>Dokumentumok leírása, mint a </a:t>
            </a:r>
            <a:r>
              <a:rPr lang="hu-HU" dirty="0" err="1"/>
              <a:t>word</a:t>
            </a:r>
            <a:r>
              <a:rPr lang="hu-HU" dirty="0"/>
              <a:t>, lehet </a:t>
            </a:r>
            <a:r>
              <a:rPr lang="hu-HU" dirty="0" err="1"/>
              <a:t>dölt</a:t>
            </a:r>
            <a:r>
              <a:rPr lang="hu-HU" dirty="0"/>
              <a:t>, belehet </a:t>
            </a:r>
            <a:r>
              <a:rPr lang="hu-HU" dirty="0" err="1"/>
              <a:t>álítani</a:t>
            </a:r>
            <a:r>
              <a:rPr lang="hu-HU" dirty="0"/>
              <a:t> fontot stb. </a:t>
            </a:r>
            <a:r>
              <a:rPr lang="hu-HU" dirty="0" err="1"/>
              <a:t>Kb</a:t>
            </a:r>
            <a:r>
              <a:rPr lang="hu-HU" dirty="0"/>
              <a:t> </a:t>
            </a:r>
            <a:r>
              <a:rPr lang="hu-HU" dirty="0" err="1"/>
              <a:t>ugyanz</a:t>
            </a:r>
            <a:r>
              <a:rPr lang="hu-HU" dirty="0"/>
              <a:t> azok amik ott is.</a:t>
            </a:r>
          </a:p>
          <a:p>
            <a:r>
              <a:rPr lang="hu-HU" dirty="0"/>
              <a:t>Eléggé régi, Tim </a:t>
            </a:r>
            <a:r>
              <a:rPr lang="hu-HU" dirty="0" err="1"/>
              <a:t>Berners</a:t>
            </a:r>
            <a:r>
              <a:rPr lang="hu-HU" dirty="0"/>
              <a:t> Lee 1991, akkor még eléggé másak voltak az elvárások a webbel kapcsolatban.</a:t>
            </a:r>
          </a:p>
          <a:p>
            <a:r>
              <a:rPr lang="hu-HU" dirty="0"/>
              <a:t>Sok egyszerű elemmel összetett megjelenés implementálható.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663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Tipikus tag ilyen.</a:t>
            </a:r>
          </a:p>
          <a:p>
            <a:r>
              <a:rPr lang="hu-HU" dirty="0"/>
              <a:t>Van önlezáró tag.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Megadjuk, hogy </a:t>
            </a:r>
            <a:r>
              <a:rPr lang="hu-HU" dirty="0" err="1"/>
              <a:t>html</a:t>
            </a:r>
            <a:r>
              <a:rPr lang="hu-HU" dirty="0"/>
              <a:t> a doksi </a:t>
            </a:r>
            <a:r>
              <a:rPr lang="hu-HU" dirty="0" err="1"/>
              <a:t>tipusa</a:t>
            </a:r>
            <a:r>
              <a:rPr lang="hu-HU" dirty="0"/>
              <a:t>.</a:t>
            </a:r>
          </a:p>
          <a:p>
            <a:r>
              <a:rPr lang="hu-HU" dirty="0"/>
              <a:t>Elkezdjük a </a:t>
            </a:r>
            <a:r>
              <a:rPr lang="hu-HU" dirty="0" err="1"/>
              <a:t>html</a:t>
            </a:r>
            <a:r>
              <a:rPr lang="hu-HU" dirty="0"/>
              <a:t> doksit.</a:t>
            </a:r>
          </a:p>
          <a:p>
            <a:r>
              <a:rPr lang="hu-HU" dirty="0"/>
              <a:t>Két </a:t>
            </a:r>
            <a:r>
              <a:rPr lang="hu-HU" dirty="0" err="1"/>
              <a:t>főr</a:t>
            </a:r>
            <a:r>
              <a:rPr lang="hu-HU" dirty="0"/>
              <a:t> rész </a:t>
            </a:r>
            <a:r>
              <a:rPr lang="hu-HU" dirty="0" err="1"/>
              <a:t>head</a:t>
            </a:r>
            <a:r>
              <a:rPr lang="hu-HU" dirty="0"/>
              <a:t> és body</a:t>
            </a:r>
          </a:p>
          <a:p>
            <a:r>
              <a:rPr lang="hu-HU" dirty="0"/>
              <a:t>Head - </a:t>
            </a:r>
            <a:r>
              <a:rPr lang="hu-HU" dirty="0" err="1"/>
              <a:t>meta</a:t>
            </a:r>
            <a:r>
              <a:rPr lang="hu-HU" dirty="0"/>
              <a:t> adatok, cím külső erőforrások becsatolása</a:t>
            </a:r>
          </a:p>
          <a:p>
            <a:r>
              <a:rPr lang="hu-HU" dirty="0"/>
              <a:t>Body – megjelenítendő elemek  </a:t>
            </a:r>
          </a:p>
          <a:p>
            <a:r>
              <a:rPr lang="en-US" dirty="0" err="1"/>
              <a:t>Egy</a:t>
            </a:r>
            <a:r>
              <a:rPr lang="hu-HU" dirty="0"/>
              <a:t>másba ágyazódnak a tagek.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746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információkért látogasson el a w3shool oldalára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832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hu-HU" dirty="0"/>
              <a:t>kezdések</a:t>
            </a:r>
            <a:endParaRPr lang="en-US" dirty="0"/>
          </a:p>
          <a:p>
            <a:r>
              <a:rPr lang="en-US" dirty="0"/>
              <a:t>Bold</a:t>
            </a:r>
          </a:p>
          <a:p>
            <a:r>
              <a:rPr lang="en-US" dirty="0"/>
              <a:t>Italic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9555-ACFF-44A1-82FA-9BBE3DC23A8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55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38CC70-4E41-4FAF-B8BA-0FF4C6892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91229AF-9D45-4ECE-8DF4-47FA97DFD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DC5DA-CBC3-49C4-8704-3A375E15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48FAA-3986-4267-8BB9-52E04FF5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798B7C-3EF5-4119-9369-DEB15FBD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56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5F63A6-D094-407D-9F44-7A523E24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59E4355-575A-4F7E-9580-63E71352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D99987-5678-4072-BCC6-8FAD61E4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9DCB65-28C9-4448-ABB6-2A4A561D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8A6021-A587-4BAD-A0D2-6E2EACBB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72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B43EE35-5442-426F-B473-2EB176C1A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B1B7C7-22E6-474E-86CE-A3F0A5430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B2EB654-B93B-405C-9AAD-2BE3FAE1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894511-725D-419F-AB78-99901975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BE29B22-2EF2-47E2-ACD6-17199510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835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Ábra 7">
            <a:extLst>
              <a:ext uri="{FF2B5EF4-FFF2-40B4-BE49-F238E27FC236}">
                <a16:creationId xmlns:a16="http://schemas.microsoft.com/office/drawing/2014/main" id="{36B17F86-EBC9-4C89-BCF4-1ED4356AC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Ábra 8">
            <a:extLst>
              <a:ext uri="{FF2B5EF4-FFF2-40B4-BE49-F238E27FC236}">
                <a16:creationId xmlns:a16="http://schemas.microsoft.com/office/drawing/2014/main" id="{8E4E2BB0-29E6-498B-90F5-B6A4E182A9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Ábra 9">
            <a:extLst>
              <a:ext uri="{FF2B5EF4-FFF2-40B4-BE49-F238E27FC236}">
                <a16:creationId xmlns:a16="http://schemas.microsoft.com/office/drawing/2014/main" id="{0695A645-8FB5-4BEA-A14C-AAA3D1EC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0"/>
            <a:ext cx="6096000" cy="5715000"/>
          </a:xfrm>
          <a:prstGeom prst="rect">
            <a:avLst/>
          </a:prstGeom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E8797A41-1854-4174-B41F-4C03051D3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2089" r="54842" b="53568"/>
          <a:stretch/>
        </p:blipFill>
        <p:spPr>
          <a:xfrm>
            <a:off x="6078519" y="38411"/>
            <a:ext cx="1120303" cy="147875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CB501B3-7A0A-4B2F-A534-3E860E62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"/>
            <a:ext cx="5886798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80A0DC-1AA7-4E19-8EBA-FF27F5DD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5445" cy="4351338"/>
          </a:xfrm>
        </p:spPr>
        <p:txBody>
          <a:bodyPr/>
          <a:lstStyle>
            <a:lvl1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4A3D9D-CA37-4387-9F1E-64D49DCA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7D6208-BAEA-4A80-B0FF-6E10C358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97D1C4-265F-4317-BE43-9CDD454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56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EF4333-6AC7-4D13-BA14-55152C1F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BE4921-3BDD-45C4-B110-B8D6F55B3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C560336-D7B0-4E54-917B-006AF11A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7D2426-2B83-43B3-AB93-AE53DC69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0094E6-2E27-46D0-9517-74D09DD4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60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B5DD50-5582-4268-AB83-ED5BE852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AF5F71-C0EF-48A0-AA4E-61C8535FB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3B39E08-53DF-4D00-B30E-C0DEE309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3B8BA1F-C297-4DF1-9212-60122D52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7ABCD3-02BC-4302-9470-90EAAB7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95B4DAD-7BD4-49AD-8805-179BF2A7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609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FC656-473F-4364-BD23-62A0687E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C604E1-B770-4481-BF4B-590548F87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4936D92-317B-4FA6-A1ED-E1ABF8926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C5761DE-2EE9-4F0B-9A60-6715EE593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8926008-8BDF-4AE7-95EC-C27F184D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3AFCD3-35C1-4EB5-B719-FEF05592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076D3B4-2CA0-4106-B8B7-111B77CE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F627186-29D3-4F4B-B489-530B5ED2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244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8AA73-3D4F-4C42-A05B-C6BEA768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802127E-4A8E-4127-B408-6206637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9A6ACB-5326-4482-B300-C0665421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5740679-DE25-4FC1-ABF2-68D28FCD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038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A0829BB-4F3C-49E1-8E30-9CBA197B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77D33D1-1544-4B41-8344-99E7BB59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8BB346-51E9-4C8B-A60A-084D0A74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582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822E90-B39F-4208-81CE-DE535790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B7A0E9-4247-4BAA-9448-AF20D6DC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44A8EB8-EA02-4D21-8A48-49DB8DC9F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FF23299-48A3-4764-B15C-23256BA2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42D7965-E2F2-414E-8F46-2CA5299D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BD98C8C-16F9-46F8-AF76-8FAD35D0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340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993BDC-79D6-428D-80D1-C505BF4B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03340B8-DBFC-4F65-9825-F5AC69DDC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1F1399-67BE-4024-9266-68F695CF0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597B61-0332-4542-9402-532D7C17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87E2F49-3392-4F12-AC23-04BF3C7C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49CBA77-3D72-4690-9E9E-A00CCAD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29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A566198-2FBF-48D6-AC33-7F61626A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085C746-ECA1-401B-BAA6-33FB3E3BA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F2387B-5066-4BB5-8BFB-6967A1F3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3B8BA-3ACE-43DC-B66E-F905B83A5950}" type="datetimeFigureOut">
              <a:rPr lang="hu-HU" smtClean="0"/>
              <a:t>2022. 03. 02.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26F595-1D9A-467F-8761-AAF296677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DC7E716-9FE9-472B-9F12-A38FA9912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91016-A21F-4546-BE84-7A60C0407F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387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reship.io/tags/css/" TargetMode="Externa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swagger.io/" TargetMode="External"/><Relationship Id="rId13" Type="http://schemas.openxmlformats.org/officeDocument/2006/relationships/hyperlink" Target="https://developer.mozilla.org/en-US/docs/Learn/CSS/CSS_layout/Normal_Flow" TargetMode="External"/><Relationship Id="rId3" Type="http://schemas.openxmlformats.org/officeDocument/2006/relationships/hyperlink" Target="https://developer.mozilla.org/en-US/docs/Web/HTTP/Methods" TargetMode="External"/><Relationship Id="rId7" Type="http://schemas.openxmlformats.org/officeDocument/2006/relationships/hyperlink" Target="https://www.restapitutorial.com/lessons/httpmethods.html" TargetMode="External"/><Relationship Id="rId12" Type="http://schemas.openxmlformats.org/officeDocument/2006/relationships/hyperlink" Target="https://haikei.app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.cat/" TargetMode="External"/><Relationship Id="rId11" Type="http://schemas.openxmlformats.org/officeDocument/2006/relationships/hyperlink" Target="https://www.wordclouds.com/" TargetMode="External"/><Relationship Id="rId5" Type="http://schemas.openxmlformats.org/officeDocument/2006/relationships/hyperlink" Target="https://www.postman.com/" TargetMode="External"/><Relationship Id="rId10" Type="http://schemas.openxmlformats.org/officeDocument/2006/relationships/hyperlink" Target="https://www.w3schools.com/html/default.asp" TargetMode="External"/><Relationship Id="rId4" Type="http://schemas.openxmlformats.org/officeDocument/2006/relationships/hyperlink" Target="https://developer.mozilla.org/en-US/docs/Learn/Common_questions/What_is_a_URL" TargetMode="External"/><Relationship Id="rId9" Type="http://schemas.openxmlformats.org/officeDocument/2006/relationships/hyperlink" Target="https://developer.mozilla.org/en-US/docs/Learn/Getting_started_with_the_web/HTML_basic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fif"/><Relationship Id="rId7" Type="http://schemas.openxmlformats.org/officeDocument/2006/relationships/image" Target="../media/image79.jfif"/><Relationship Id="rId2" Type="http://schemas.openxmlformats.org/officeDocument/2006/relationships/image" Target="../media/image7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fif"/><Relationship Id="rId5" Type="http://schemas.openxmlformats.org/officeDocument/2006/relationships/image" Target="../media/image77.jfif"/><Relationship Id="rId4" Type="http://schemas.openxmlformats.org/officeDocument/2006/relationships/image" Target="../media/image76.jf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nezhang.medium.com/difference-between-css-position-absolute-versus-relative-35f064384c6" TargetMode="External"/><Relationship Id="rId2" Type="http://schemas.openxmlformats.org/officeDocument/2006/relationships/hyperlink" Target="https://learncssgri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kraken.com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github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Ábra 12">
            <a:extLst>
              <a:ext uri="{FF2B5EF4-FFF2-40B4-BE49-F238E27FC236}">
                <a16:creationId xmlns:a16="http://schemas.microsoft.com/office/drawing/2014/main" id="{BB7F7603-03FC-4EE6-9937-36A6EA221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205252" cy="686545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192C99-074A-4BD9-BE1A-FF527FEC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5168"/>
            <a:ext cx="9144000" cy="965545"/>
          </a:xfrm>
        </p:spPr>
        <p:txBody>
          <a:bodyPr>
            <a:normAutofit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Webes Alapok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8F6DEAE-B774-45AF-BDC5-37ADDD33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65" y="3773563"/>
            <a:ext cx="9144000" cy="646331"/>
          </a:xfrm>
        </p:spPr>
        <p:txBody>
          <a:bodyPr/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Első Alkalom</a:t>
            </a:r>
          </a:p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126F23-B532-44B3-90CB-FEBEAABB219B}"/>
              </a:ext>
            </a:extLst>
          </p:cNvPr>
          <p:cNvSpPr txBox="1"/>
          <p:nvPr/>
        </p:nvSpPr>
        <p:spPr>
          <a:xfrm>
            <a:off x="10560175" y="5558882"/>
            <a:ext cx="1599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❤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endParaRPr lang="hu-HU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77A1857-75A7-4EF4-AC01-473F14A4E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" name="Ábra 15">
            <a:extLst>
              <a:ext uri="{FF2B5EF4-FFF2-40B4-BE49-F238E27FC236}">
                <a16:creationId xmlns:a16="http://schemas.microsoft.com/office/drawing/2014/main" id="{3C988551-D3FC-468E-910B-BDA8C9097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2514" y="5979231"/>
            <a:ext cx="914347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5830EE-0413-477A-BB44-61507465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9F74FB-BEA2-4D2D-8AB2-BF5030DB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477" cy="4351338"/>
          </a:xfrm>
          <a:solidFill>
            <a:schemeClr val="tx1">
              <a:lumMod val="85000"/>
              <a:lumOff val="1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another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E150A97-4241-43B3-9A42-88ED470D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97" y="1241555"/>
            <a:ext cx="520137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2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F39D23-78F5-4BC7-9D24-5E85931B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hu-HU" dirty="0"/>
              <a:t>építése</a:t>
            </a:r>
          </a:p>
        </p:txBody>
      </p:sp>
      <p:pic>
        <p:nvPicPr>
          <p:cNvPr id="5" name="Tartalom helye 4" descr="A képen szöveg, képernyőkép, monitor, fekete látható&#10;&#10;Automatikusan generált leírás">
            <a:extLst>
              <a:ext uri="{FF2B5EF4-FFF2-40B4-BE49-F238E27FC236}">
                <a16:creationId xmlns:a16="http://schemas.microsoft.com/office/drawing/2014/main" id="{67BF1052-E3DF-4B85-BB55-E352F3BA5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29" y="1860754"/>
            <a:ext cx="8244088" cy="3987095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796427F8-7F5D-4BA1-AEC0-62E2E61C330F}"/>
              </a:ext>
            </a:extLst>
          </p:cNvPr>
          <p:cNvSpPr/>
          <p:nvPr/>
        </p:nvSpPr>
        <p:spPr>
          <a:xfrm>
            <a:off x="1973956" y="1845999"/>
            <a:ext cx="8244088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1D1D0B9-C9F1-4C8C-8AE9-2542EC5C40B9}"/>
              </a:ext>
            </a:extLst>
          </p:cNvPr>
          <p:cNvSpPr/>
          <p:nvPr/>
        </p:nvSpPr>
        <p:spPr>
          <a:xfrm>
            <a:off x="2487863" y="1845999"/>
            <a:ext cx="946453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B079872-49EB-4C33-8064-F8BA28B18EA2}"/>
              </a:ext>
            </a:extLst>
          </p:cNvPr>
          <p:cNvSpPr/>
          <p:nvPr/>
        </p:nvSpPr>
        <p:spPr>
          <a:xfrm>
            <a:off x="6096000" y="1845999"/>
            <a:ext cx="400493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389A33F8-4CA6-4DFA-9F76-88D9C2514043}"/>
              </a:ext>
            </a:extLst>
          </p:cNvPr>
          <p:cNvSpPr/>
          <p:nvPr/>
        </p:nvSpPr>
        <p:spPr>
          <a:xfrm>
            <a:off x="6496493" y="1845999"/>
            <a:ext cx="584791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89630D5-4A47-423A-9860-DDD0C40D37A5}"/>
              </a:ext>
            </a:extLst>
          </p:cNvPr>
          <p:cNvSpPr/>
          <p:nvPr/>
        </p:nvSpPr>
        <p:spPr>
          <a:xfrm>
            <a:off x="8548577" y="1845999"/>
            <a:ext cx="712380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3105010-FBC3-4327-99C0-D5A159D6B5E8}"/>
              </a:ext>
            </a:extLst>
          </p:cNvPr>
          <p:cNvSpPr/>
          <p:nvPr/>
        </p:nvSpPr>
        <p:spPr>
          <a:xfrm>
            <a:off x="7761767" y="1845999"/>
            <a:ext cx="786810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A4B6A557-559C-4451-AC17-F9F7CE871C2B}"/>
              </a:ext>
            </a:extLst>
          </p:cNvPr>
          <p:cNvSpPr/>
          <p:nvPr/>
        </p:nvSpPr>
        <p:spPr>
          <a:xfrm>
            <a:off x="9260957" y="1845999"/>
            <a:ext cx="443180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A1D10661-5FF9-4B9F-BBCD-B4580F4F0B86}"/>
              </a:ext>
            </a:extLst>
          </p:cNvPr>
          <p:cNvSpPr/>
          <p:nvPr/>
        </p:nvSpPr>
        <p:spPr>
          <a:xfrm>
            <a:off x="7049387" y="1845999"/>
            <a:ext cx="712380" cy="386838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0DACC5D-4CA8-4B1E-BEC5-AE7BC86B3E56}"/>
              </a:ext>
            </a:extLst>
          </p:cNvPr>
          <p:cNvSpPr/>
          <p:nvPr/>
        </p:nvSpPr>
        <p:spPr>
          <a:xfrm>
            <a:off x="1973956" y="2236380"/>
            <a:ext cx="8244088" cy="3596713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16041ADF-8F94-47A7-AB62-5EC3EE439031}"/>
              </a:ext>
            </a:extLst>
          </p:cNvPr>
          <p:cNvSpPr/>
          <p:nvPr/>
        </p:nvSpPr>
        <p:spPr>
          <a:xfrm>
            <a:off x="2759151" y="2236381"/>
            <a:ext cx="6944986" cy="3596712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1287B1F6-7D13-42BC-84D2-061A95637262}"/>
              </a:ext>
            </a:extLst>
          </p:cNvPr>
          <p:cNvSpPr/>
          <p:nvPr/>
        </p:nvSpPr>
        <p:spPr>
          <a:xfrm>
            <a:off x="3012480" y="2509284"/>
            <a:ext cx="2622776" cy="437409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DDE33E68-9379-48E6-AE5B-9252416BB2E3}"/>
              </a:ext>
            </a:extLst>
          </p:cNvPr>
          <p:cNvSpPr/>
          <p:nvPr/>
        </p:nvSpPr>
        <p:spPr>
          <a:xfrm>
            <a:off x="3012480" y="3105957"/>
            <a:ext cx="3083520" cy="1264023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D00137EC-2887-48DA-A518-610F7B136DED}"/>
              </a:ext>
            </a:extLst>
          </p:cNvPr>
          <p:cNvSpPr/>
          <p:nvPr/>
        </p:nvSpPr>
        <p:spPr>
          <a:xfrm>
            <a:off x="3055617" y="3186232"/>
            <a:ext cx="875492" cy="875405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DE84574B-F4B1-4D29-88DB-62FBF0262128}"/>
              </a:ext>
            </a:extLst>
          </p:cNvPr>
          <p:cNvSpPr/>
          <p:nvPr/>
        </p:nvSpPr>
        <p:spPr>
          <a:xfrm>
            <a:off x="4043918" y="3186232"/>
            <a:ext cx="1942212" cy="418205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F3F575D9-B1AA-404A-B740-98D8B459D025}"/>
              </a:ext>
            </a:extLst>
          </p:cNvPr>
          <p:cNvSpPr/>
          <p:nvPr/>
        </p:nvSpPr>
        <p:spPr>
          <a:xfrm>
            <a:off x="4043918" y="3645200"/>
            <a:ext cx="1942212" cy="418205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4C39F67F-F6B6-436B-A12D-82899A0F0658}"/>
              </a:ext>
            </a:extLst>
          </p:cNvPr>
          <p:cNvSpPr/>
          <p:nvPr/>
        </p:nvSpPr>
        <p:spPr>
          <a:xfrm>
            <a:off x="3055616" y="4061637"/>
            <a:ext cx="875493" cy="289377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5CAD2A76-E31E-49E1-A9AB-C44A84B0304E}"/>
              </a:ext>
            </a:extLst>
          </p:cNvPr>
          <p:cNvSpPr/>
          <p:nvPr/>
        </p:nvSpPr>
        <p:spPr>
          <a:xfrm>
            <a:off x="4676775" y="4072004"/>
            <a:ext cx="354197" cy="289377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EB0302A-D895-471C-9612-453FA3579B2C}"/>
              </a:ext>
            </a:extLst>
          </p:cNvPr>
          <p:cNvSpPr/>
          <p:nvPr/>
        </p:nvSpPr>
        <p:spPr>
          <a:xfrm>
            <a:off x="5015024" y="4072004"/>
            <a:ext cx="354197" cy="289377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F33DFFD-3DEA-4B7F-9F23-91753CB272A1}"/>
              </a:ext>
            </a:extLst>
          </p:cNvPr>
          <p:cNvSpPr/>
          <p:nvPr/>
        </p:nvSpPr>
        <p:spPr>
          <a:xfrm>
            <a:off x="5369221" y="4080603"/>
            <a:ext cx="616909" cy="289377"/>
          </a:xfrm>
          <a:prstGeom prst="rect">
            <a:avLst/>
          </a:prstGeom>
          <a:noFill/>
          <a:ln w="38100">
            <a:solidFill>
              <a:srgbClr val="F15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0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8C2BF9-EB4C-49EE-9F1C-FB39DD10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Leggyakoribb tag-ek</a:t>
            </a:r>
          </a:p>
        </p:txBody>
      </p:sp>
      <p:pic>
        <p:nvPicPr>
          <p:cNvPr id="11" name="Kép 10" descr="A képen térkép látható&#10;&#10;Automatikusan generált leírás">
            <a:extLst>
              <a:ext uri="{FF2B5EF4-FFF2-40B4-BE49-F238E27FC236}">
                <a16:creationId xmlns:a16="http://schemas.microsoft.com/office/drawing/2014/main" id="{A79A8B83-68FC-468F-A276-B6B9222B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76" y="339782"/>
            <a:ext cx="7106047" cy="71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D3D0A7-9661-4A7F-87C4-2C2C04CE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Fejlécek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F94E6D-07B7-46EA-89F5-884AAAD7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6797" cy="4351338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1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2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3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4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5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Header 6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B68A10-0AC9-4845-B280-DB88CE38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02" y="1325562"/>
            <a:ext cx="469648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E9AEF-6BA6-4F18-B526-8AC812A9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 formázás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A38D33-9540-4E76-B49C-840F914B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10" y="3974841"/>
            <a:ext cx="11576180" cy="2202122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tanfolyamon résztvevők elsajátíthatják a webfejlesztés hálózati alapjait, megismerkedhetnek a web működésével,</a:t>
            </a: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HTML, JavaScript és a CSS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nyelvek világával.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Ajánlott még a többi technológiai tanfolyam előtt meghallgatni.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2304F6E-5BA4-49CB-8D47-C5F8BB51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165373"/>
            <a:ext cx="11576180" cy="12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2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1A026A-1E52-4D8A-8E8D-96CFCEAD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</a:t>
            </a:r>
            <a:r>
              <a:rPr lang="en-US" dirty="0"/>
              <a:t>ink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4277C-FB7D-4FCF-9502-8375B471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67" y="1897095"/>
            <a:ext cx="11663266" cy="936236"/>
          </a:xfrm>
          <a:solidFill>
            <a:schemeClr val="bg2">
              <a:lumMod val="25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hu-HU" sz="2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"https://kir-dev.sch.bme.hu/"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Ugrás a Kir-Dev Blogjára! 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u-HU"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6186D0D-CAAD-4297-BAAF-07954DE1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6" r="25225" b="1721"/>
          <a:stretch/>
        </p:blipFill>
        <p:spPr>
          <a:xfrm>
            <a:off x="6468587" y="3729069"/>
            <a:ext cx="5592784" cy="16033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A4DB7A9-8E29-4260-B0D9-850AD7586493}"/>
              </a:ext>
            </a:extLst>
          </p:cNvPr>
          <p:cNvSpPr txBox="1"/>
          <p:nvPr/>
        </p:nvSpPr>
        <p:spPr>
          <a:xfrm>
            <a:off x="264367" y="3729069"/>
            <a:ext cx="5459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Linkek állapotai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(</a:t>
            </a:r>
            <a:r>
              <a:rPr lang="hu-HU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Visited</a:t>
            </a:r>
            <a:endParaRPr lang="hu-HU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Hover</a:t>
            </a:r>
            <a:endParaRPr lang="hu-HU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Active</a:t>
            </a:r>
            <a:endParaRPr lang="hu-HU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7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71FCAB-31D9-4B60-ABA0-DC516959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EB009-C0BD-474E-8831-1E0CA1CF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4" y="2948299"/>
            <a:ext cx="11032672" cy="293975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"ujonc@kir-dev.com"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"Jelentkezés"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72199B0-8425-42DE-9D26-E2F71A5A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1689193"/>
            <a:ext cx="631595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A1707E-63F3-4BF5-859B-64CB8C22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Formázatlan tagek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CDA1F3-E396-4AA4-8E53-70F25BC7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6745445" cy="2747963"/>
          </a:xfrm>
        </p:spPr>
        <p:txBody>
          <a:bodyPr>
            <a:normAutofit/>
          </a:bodyPr>
          <a:lstStyle/>
          <a:p>
            <a:r>
              <a:rPr lang="hu-HU" sz="4000" dirty="0" err="1"/>
              <a:t>Div</a:t>
            </a:r>
            <a:endParaRPr lang="en-US" sz="4000" dirty="0"/>
          </a:p>
          <a:p>
            <a:endParaRPr lang="en-US" sz="4000" dirty="0"/>
          </a:p>
          <a:p>
            <a:r>
              <a:rPr lang="hu-HU" sz="4000" dirty="0" err="1"/>
              <a:t>Span</a:t>
            </a:r>
            <a:endParaRPr lang="hu-HU" sz="4000" dirty="0"/>
          </a:p>
          <a:p>
            <a:endParaRPr lang="hu-HU" sz="400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D9C8FDD-DE14-4BC3-AEC9-414C074EBE75}"/>
              </a:ext>
            </a:extLst>
          </p:cNvPr>
          <p:cNvSpPr txBox="1"/>
          <p:nvPr/>
        </p:nvSpPr>
        <p:spPr>
          <a:xfrm>
            <a:off x="838199" y="2162908"/>
            <a:ext cx="10515601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5FC968-3DF0-45AB-B32A-44EBFF9F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6580A3-494B-4B47-997A-61C9D630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Cascading</a:t>
            </a:r>
            <a:r>
              <a:rPr lang="hu-HU" dirty="0"/>
              <a:t> </a:t>
            </a:r>
            <a:r>
              <a:rPr lang="hu-HU" dirty="0" err="1"/>
              <a:t>Style</a:t>
            </a:r>
            <a:r>
              <a:rPr lang="hu-HU" dirty="0"/>
              <a:t> </a:t>
            </a:r>
            <a:r>
              <a:rPr lang="hu-HU" dirty="0" err="1"/>
              <a:t>Sheets</a:t>
            </a:r>
            <a:endParaRPr lang="en-US" dirty="0"/>
          </a:p>
          <a:p>
            <a:endParaRPr lang="hu-HU" dirty="0"/>
          </a:p>
          <a:p>
            <a:r>
              <a:rPr lang="hu-HU" dirty="0"/>
              <a:t>Stílusok beállítása</a:t>
            </a:r>
            <a:endParaRPr lang="en-US" dirty="0"/>
          </a:p>
          <a:p>
            <a:pPr marL="457200" lvl="1" indent="0">
              <a:buNone/>
            </a:pPr>
            <a:endParaRPr lang="hu-HU" dirty="0"/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/>
              <a:t>Elem stílusainak megállapítása</a:t>
            </a:r>
          </a:p>
          <a:p>
            <a:pPr lvl="1"/>
            <a:r>
              <a:rPr lang="hu-HU" dirty="0"/>
              <a:t>Vízesés szerű kiértékelés (</a:t>
            </a:r>
            <a:r>
              <a:rPr lang="hu-HU" dirty="0" err="1"/>
              <a:t>Cascading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Origin</a:t>
            </a:r>
            <a:r>
              <a:rPr lang="hu-HU" dirty="0"/>
              <a:t>(</a:t>
            </a:r>
            <a:r>
              <a:rPr lang="en-US" dirty="0"/>
              <a:t>+</a:t>
            </a:r>
            <a:r>
              <a:rPr lang="hu-HU" dirty="0" err="1"/>
              <a:t>scope</a:t>
            </a:r>
            <a:r>
              <a:rPr lang="hu-HU" dirty="0"/>
              <a:t>), </a:t>
            </a:r>
            <a:r>
              <a:rPr lang="hu-HU" dirty="0" err="1"/>
              <a:t>specifity</a:t>
            </a:r>
            <a:r>
              <a:rPr lang="hu-HU" dirty="0"/>
              <a:t>, </a:t>
            </a:r>
            <a:r>
              <a:rPr lang="hu-HU" dirty="0" err="1"/>
              <a:t>order</a:t>
            </a:r>
            <a:endParaRPr lang="en-US" dirty="0"/>
          </a:p>
          <a:p>
            <a:pPr lvl="1"/>
            <a:r>
              <a:rPr lang="hu-HU" dirty="0"/>
              <a:t>Öröklés</a:t>
            </a:r>
          </a:p>
          <a:p>
            <a:endParaRPr lang="hu-HU" dirty="0"/>
          </a:p>
        </p:txBody>
      </p:sp>
      <p:pic>
        <p:nvPicPr>
          <p:cNvPr id="2052" name="Picture 4" descr="THE MAGIC OF CSS">
            <a:extLst>
              <a:ext uri="{FF2B5EF4-FFF2-40B4-BE49-F238E27FC236}">
                <a16:creationId xmlns:a16="http://schemas.microsoft.com/office/drawing/2014/main" id="{1CF236AA-F675-439C-95F2-41BD8B690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7369629" y="1325562"/>
            <a:ext cx="398417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68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4EC1FF-3FD1-4E60-9EF4-6F1DDC4A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Szabályok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4CCBD290-EE54-42E4-840A-9D0262D20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82" y="2623038"/>
            <a:ext cx="7707435" cy="1611924"/>
          </a:xfrm>
        </p:spPr>
      </p:pic>
    </p:spTree>
    <p:extLst>
      <p:ext uri="{BB962C8B-B14F-4D97-AF65-F5344CB8AC3E}">
        <p14:creationId xmlns:p14="http://schemas.microsoft.com/office/powerpoint/2010/main" val="13945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AC3A3A-79E3-4D95-B6BA-5E62B7DA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745448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uFill>
                  <a:solidFill>
                    <a:srgbClr val="F15A29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k</a:t>
            </a:r>
            <a:r>
              <a:rPr lang="hu-HU" sz="4800" b="1" dirty="0">
                <a:solidFill>
                  <a:schemeClr val="bg1"/>
                </a:solidFill>
                <a:uFill>
                  <a:solidFill>
                    <a:srgbClr val="F15A29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örről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A87BC-D502-45D2-A91A-218907435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5448" cy="4351338"/>
          </a:xfrm>
        </p:spPr>
        <p:txBody>
          <a:bodyPr>
            <a:normAutofit/>
          </a:bodyPr>
          <a:lstStyle/>
          <a:p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Kir-Dev</a:t>
            </a:r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2001 óta webfejlesztés</a:t>
            </a: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Színvonalas munka</a:t>
            </a: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Szakmai fejlődés</a:t>
            </a: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Összetartó közösség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Simonyi Károly Szakkollégium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CFF9A3A4-5F24-490F-9C67-EB12D954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6304" y="1825625"/>
            <a:ext cx="3201559" cy="2263112"/>
          </a:xfrm>
          <a:prstGeom prst="rect">
            <a:avLst/>
          </a:prstGeom>
        </p:spPr>
      </p:pic>
      <p:pic>
        <p:nvPicPr>
          <p:cNvPr id="7" name="Ábra 6">
            <a:extLst>
              <a:ext uri="{FF2B5EF4-FFF2-40B4-BE49-F238E27FC236}">
                <a16:creationId xmlns:a16="http://schemas.microsoft.com/office/drawing/2014/main" id="{DEF7770E-E15E-4BCA-A08F-97AD7BE53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5229" y="4588799"/>
            <a:ext cx="4703708" cy="99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F27160-AB1A-4F62-B700-E7687446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Selector</a:t>
            </a:r>
            <a:r>
              <a:rPr lang="hu-HU" dirty="0"/>
              <a:t>-ok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FF605-8D86-4FE7-A4FD-7491156DC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  <a:endParaRPr lang="hu-HU" dirty="0"/>
          </a:p>
          <a:p>
            <a:pPr lvl="1"/>
            <a:r>
              <a:rPr lang="en-US" dirty="0"/>
              <a:t>#id, .class, tag</a:t>
            </a:r>
          </a:p>
          <a:p>
            <a:pPr lvl="1"/>
            <a:endParaRPr lang="en-US" dirty="0"/>
          </a:p>
          <a:p>
            <a:r>
              <a:rPr lang="en-US" dirty="0"/>
              <a:t>Combinator</a:t>
            </a:r>
          </a:p>
          <a:p>
            <a:pPr lvl="1"/>
            <a:r>
              <a:rPr lang="en-US" dirty="0"/>
              <a:t>element </a:t>
            </a:r>
            <a:r>
              <a:rPr lang="en-US" dirty="0">
                <a:uFill>
                  <a:solidFill>
                    <a:srgbClr val="F15A29"/>
                  </a:solidFill>
                </a:uFill>
              </a:rPr>
              <a:t>all-descendant</a:t>
            </a:r>
            <a:r>
              <a:rPr lang="en-US" dirty="0"/>
              <a:t> (</a:t>
            </a:r>
            <a:r>
              <a:rPr lang="en-US" dirty="0">
                <a:solidFill>
                  <a:srgbClr val="F15A29"/>
                </a:solidFill>
              </a:rPr>
              <a:t>space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element </a:t>
            </a:r>
            <a:r>
              <a:rPr lang="en-US" dirty="0">
                <a:solidFill>
                  <a:srgbClr val="F15A29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uFill>
                  <a:solidFill>
                    <a:srgbClr val="F15A29"/>
                  </a:solidFill>
                </a:uFill>
              </a:rPr>
              <a:t>all-children</a:t>
            </a:r>
          </a:p>
          <a:p>
            <a:pPr lvl="1"/>
            <a:r>
              <a:rPr lang="en-US" dirty="0"/>
              <a:t>element </a:t>
            </a:r>
            <a:r>
              <a:rPr lang="en-US" dirty="0">
                <a:solidFill>
                  <a:srgbClr val="F15A29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uFill>
                  <a:solidFill>
                    <a:srgbClr val="F15A29"/>
                  </a:solidFill>
                </a:uFill>
              </a:rPr>
              <a:t>following-</a:t>
            </a:r>
            <a:r>
              <a:rPr lang="en-US" dirty="0" err="1">
                <a:uFill>
                  <a:solidFill>
                    <a:srgbClr val="F15A29"/>
                  </a:solidFill>
                </a:uFill>
              </a:rPr>
              <a:t>neighbour</a:t>
            </a:r>
            <a:endParaRPr lang="en-US" dirty="0">
              <a:uFill>
                <a:solidFill>
                  <a:srgbClr val="F15A29"/>
                </a:solidFill>
              </a:uFill>
            </a:endParaRPr>
          </a:p>
          <a:p>
            <a:pPr lvl="1"/>
            <a:r>
              <a:rPr lang="en-US" dirty="0">
                <a:uFill>
                  <a:solidFill>
                    <a:srgbClr val="F15A29"/>
                  </a:solidFill>
                </a:uFill>
              </a:rPr>
              <a:t>element </a:t>
            </a:r>
            <a:r>
              <a:rPr lang="en-US" dirty="0">
                <a:solidFill>
                  <a:srgbClr val="F15A29"/>
                </a:solidFill>
                <a:uFill>
                  <a:solidFill>
                    <a:srgbClr val="F15A29"/>
                  </a:solidFill>
                </a:uFill>
              </a:rPr>
              <a:t>~</a:t>
            </a:r>
            <a:r>
              <a:rPr lang="en-US" dirty="0">
                <a:uFill>
                  <a:solidFill>
                    <a:srgbClr val="F15A29"/>
                  </a:solidFill>
                </a:uFill>
              </a:rPr>
              <a:t> elements-after</a:t>
            </a:r>
          </a:p>
          <a:p>
            <a:pPr lvl="1"/>
            <a:endParaRPr lang="en-US" u="heavy" dirty="0">
              <a:uFill>
                <a:solidFill>
                  <a:srgbClr val="F15A29"/>
                </a:solidFill>
              </a:uFill>
            </a:endParaRPr>
          </a:p>
          <a:p>
            <a:r>
              <a:rPr lang="en-US" dirty="0">
                <a:uFill>
                  <a:solidFill>
                    <a:srgbClr val="F15A29"/>
                  </a:solidFill>
                </a:uFill>
              </a:rPr>
              <a:t>Attribute</a:t>
            </a:r>
          </a:p>
          <a:p>
            <a:pPr lvl="1"/>
            <a:r>
              <a:rPr lang="en-US" dirty="0">
                <a:uFill>
                  <a:solidFill>
                    <a:srgbClr val="F15A29"/>
                  </a:solidFill>
                </a:uFill>
              </a:rPr>
              <a:t>element</a:t>
            </a:r>
            <a:r>
              <a:rPr lang="en-US" dirty="0">
                <a:solidFill>
                  <a:srgbClr val="F15A29"/>
                </a:solidFill>
                <a:uFill>
                  <a:solidFill>
                    <a:srgbClr val="F15A29"/>
                  </a:solidFill>
                </a:uFill>
              </a:rPr>
              <a:t>[</a:t>
            </a:r>
            <a:r>
              <a:rPr lang="en-US" dirty="0">
                <a:uFill>
                  <a:solidFill>
                    <a:srgbClr val="F15A29"/>
                  </a:solidFill>
                </a:uFill>
              </a:rPr>
              <a:t>attribute=value</a:t>
            </a:r>
            <a:r>
              <a:rPr lang="en-US" dirty="0">
                <a:solidFill>
                  <a:srgbClr val="F15A29"/>
                </a:solidFill>
                <a:uFill>
                  <a:solidFill>
                    <a:srgbClr val="F15A29"/>
                  </a:solidFill>
                </a:uFill>
              </a:rPr>
              <a:t>]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A62E138-29CD-4B8A-AB4C-99E600ACD239}"/>
              </a:ext>
            </a:extLst>
          </p:cNvPr>
          <p:cNvSpPr txBox="1"/>
          <p:nvPr/>
        </p:nvSpPr>
        <p:spPr>
          <a:xfrm>
            <a:off x="7782937" y="1028343"/>
            <a:ext cx="3387970" cy="480131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#id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.class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lang="hu-H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{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999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311733-0E82-4DBB-A4D6-C953669A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Pseudo</a:t>
            </a:r>
            <a:r>
              <a:rPr lang="hu-HU" dirty="0"/>
              <a:t> </a:t>
            </a:r>
            <a:r>
              <a:rPr lang="en-US" dirty="0"/>
              <a:t>Selector-ok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BBDDC1-7CBE-4DB0-9A8F-7FC31ABA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hu-HU" dirty="0"/>
          </a:p>
          <a:p>
            <a:r>
              <a:rPr lang="hu-HU" dirty="0" err="1"/>
              <a:t>Pseudo-element</a:t>
            </a:r>
            <a:endParaRPr lang="hu-HU" dirty="0"/>
          </a:p>
          <a:p>
            <a:pPr lvl="1"/>
            <a:r>
              <a:rPr lang="hu-HU" dirty="0" err="1"/>
              <a:t>before</a:t>
            </a:r>
            <a:r>
              <a:rPr lang="hu-HU" dirty="0"/>
              <a:t>, </a:t>
            </a:r>
            <a:r>
              <a:rPr lang="hu-HU" dirty="0" err="1"/>
              <a:t>afrer</a:t>
            </a:r>
            <a:endParaRPr lang="hu-HU" dirty="0"/>
          </a:p>
          <a:p>
            <a:pPr lvl="1"/>
            <a:r>
              <a:rPr lang="en-US" dirty="0"/>
              <a:t>s</a:t>
            </a:r>
            <a:r>
              <a:rPr lang="hu-HU" dirty="0" err="1"/>
              <a:t>election</a:t>
            </a:r>
            <a:r>
              <a:rPr lang="hu-HU" dirty="0"/>
              <a:t>, </a:t>
            </a:r>
            <a:r>
              <a:rPr lang="hu-HU" dirty="0" err="1"/>
              <a:t>first-latter</a:t>
            </a:r>
            <a:endParaRPr lang="en-US" dirty="0"/>
          </a:p>
          <a:p>
            <a:pPr lvl="1"/>
            <a:r>
              <a:rPr lang="en-US" dirty="0" err="1"/>
              <a:t>clearfix</a:t>
            </a:r>
            <a:r>
              <a:rPr lang="en-US" dirty="0">
                <a:solidFill>
                  <a:srgbClr val="F15A29"/>
                </a:solidFill>
              </a:rPr>
              <a:t>::</a:t>
            </a:r>
            <a:r>
              <a:rPr lang="en-US" dirty="0"/>
              <a:t>after {}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Pseudo</a:t>
            </a:r>
            <a:r>
              <a:rPr lang="hu-HU" dirty="0"/>
              <a:t>-class</a:t>
            </a:r>
          </a:p>
          <a:p>
            <a:pPr lvl="1"/>
            <a:r>
              <a:rPr lang="hu-HU" dirty="0" err="1"/>
              <a:t>root</a:t>
            </a:r>
            <a:endParaRPr lang="hu-HU" dirty="0"/>
          </a:p>
          <a:p>
            <a:pPr lvl="1"/>
            <a:r>
              <a:rPr lang="hu-HU" dirty="0" err="1"/>
              <a:t>first-child</a:t>
            </a:r>
            <a:r>
              <a:rPr lang="hu-HU" dirty="0"/>
              <a:t>, </a:t>
            </a:r>
            <a:r>
              <a:rPr lang="hu-HU" dirty="0" err="1"/>
              <a:t>nth-child</a:t>
            </a:r>
            <a:endParaRPr lang="hu-HU" dirty="0"/>
          </a:p>
          <a:p>
            <a:pPr lvl="1"/>
            <a:r>
              <a:rPr lang="hu-HU" dirty="0"/>
              <a:t>link, </a:t>
            </a:r>
            <a:r>
              <a:rPr lang="hu-HU" dirty="0" err="1"/>
              <a:t>visited</a:t>
            </a:r>
            <a:r>
              <a:rPr lang="hu-HU" dirty="0"/>
              <a:t>, </a:t>
            </a:r>
            <a:r>
              <a:rPr lang="hu-HU" dirty="0" err="1"/>
              <a:t>hover</a:t>
            </a:r>
            <a:r>
              <a:rPr lang="hu-HU" dirty="0"/>
              <a:t>, </a:t>
            </a:r>
            <a:r>
              <a:rPr lang="hu-HU" dirty="0" err="1"/>
              <a:t>active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>
                <a:solidFill>
                  <a:srgbClr val="F15A29"/>
                </a:solidFill>
              </a:rPr>
              <a:t>:</a:t>
            </a:r>
            <a:r>
              <a:rPr lang="en-US" dirty="0"/>
              <a:t>visited</a:t>
            </a: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1137628-E272-4A86-BA4E-5C3B1C631306}"/>
              </a:ext>
            </a:extLst>
          </p:cNvPr>
          <p:cNvSpPr txBox="1"/>
          <p:nvPr/>
        </p:nvSpPr>
        <p:spPr>
          <a:xfrm>
            <a:off x="7784122" y="1877635"/>
            <a:ext cx="3657600" cy="42473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endParaRPr lang="en-US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clearfix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a:link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#FF0000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a:visited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#00FF00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#FF00FF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a:active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#0000FF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538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D79A7E-E501-4813-8FB7-3BC2B7D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Specifi</a:t>
            </a:r>
            <a:r>
              <a:rPr lang="hu-HU" dirty="0" err="1"/>
              <a:t>ty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89ADD5-2C5B-466D-87E6-4BFBF043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77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#id, .class, tag </a:t>
            </a:r>
            <a:r>
              <a:rPr lang="en-US" dirty="0" err="1"/>
              <a:t>selectorok</a:t>
            </a:r>
            <a:r>
              <a:rPr lang="en-US" dirty="0"/>
              <a:t> </a:t>
            </a:r>
            <a:r>
              <a:rPr lang="en-US" dirty="0" err="1"/>
              <a:t>alapj</a:t>
            </a:r>
            <a:r>
              <a:rPr lang="hu-HU" dirty="0" err="1"/>
              <a:t>án</a:t>
            </a:r>
            <a:endParaRPr lang="hu-HU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#id1 #id2 </a:t>
            </a:r>
            <a:r>
              <a:rPr lang="en-US" dirty="0">
                <a:solidFill>
                  <a:srgbClr val="00B050"/>
                </a:solidFill>
              </a:rPr>
              <a:t>.c1 .c2 .c3 </a:t>
            </a:r>
            <a:r>
              <a:rPr lang="en-US" dirty="0">
                <a:solidFill>
                  <a:srgbClr val="0070C0"/>
                </a:solidFill>
              </a:rPr>
              <a:t>tag</a:t>
            </a:r>
            <a:r>
              <a:rPr lang="en-US" dirty="0"/>
              <a:t> {…}</a:t>
            </a:r>
          </a:p>
          <a:p>
            <a:pPr lvl="1"/>
            <a:r>
              <a:rPr lang="en-US" dirty="0" err="1"/>
              <a:t>specifity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n-US" dirty="0"/>
              <a:t>)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Többi </a:t>
            </a:r>
            <a:r>
              <a:rPr lang="hu-HU" dirty="0" err="1"/>
              <a:t>selector</a:t>
            </a:r>
            <a:r>
              <a:rPr lang="hu-HU" dirty="0"/>
              <a:t> nem számít!</a:t>
            </a:r>
          </a:p>
          <a:p>
            <a:endParaRPr lang="hu-HU" dirty="0"/>
          </a:p>
          <a:p>
            <a:r>
              <a:rPr lang="hu-HU" dirty="0"/>
              <a:t>Betűrend szerű kiértékelés</a:t>
            </a:r>
          </a:p>
          <a:p>
            <a:pPr lvl="1"/>
            <a:r>
              <a:rPr lang="hu-HU" dirty="0"/>
              <a:t>(2,</a:t>
            </a:r>
            <a:r>
              <a:rPr lang="en-US" dirty="0"/>
              <a:t> </a:t>
            </a:r>
            <a:r>
              <a:rPr lang="hu-HU" dirty="0"/>
              <a:t>1,</a:t>
            </a:r>
            <a:r>
              <a:rPr lang="en-US" dirty="0"/>
              <a:t> </a:t>
            </a:r>
            <a:r>
              <a:rPr lang="hu-HU" dirty="0"/>
              <a:t>1) </a:t>
            </a:r>
            <a:r>
              <a:rPr lang="en-US" dirty="0"/>
              <a:t>&gt; (1 , 5, 6), (1, 3, 2) &gt; (1, 2, 3)  </a:t>
            </a:r>
            <a:endParaRPr lang="hu-HU" dirty="0"/>
          </a:p>
          <a:p>
            <a:endParaRPr lang="hu-HU" dirty="0"/>
          </a:p>
          <a:p>
            <a:r>
              <a:rPr lang="hu-HU" dirty="0"/>
              <a:t>Az IDE segít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064838-A8A0-4E9C-95F6-78DF734D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2"/>
          <a:stretch/>
        </p:blipFill>
        <p:spPr>
          <a:xfrm>
            <a:off x="7461230" y="1972659"/>
            <a:ext cx="4481951" cy="34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3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67133-7B43-4C4B-8DF6-3AA6EACC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Elemek elrendezése</a:t>
            </a:r>
          </a:p>
        </p:txBody>
      </p:sp>
      <p:pic>
        <p:nvPicPr>
          <p:cNvPr id="1026" name="Picture 2" descr="HTML LAYOUTS - Learn Simpli">
            <a:extLst>
              <a:ext uri="{FF2B5EF4-FFF2-40B4-BE49-F238E27FC236}">
                <a16:creationId xmlns:a16="http://schemas.microsoft.com/office/drawing/2014/main" id="{AE302049-5AB0-417D-A3CD-328F6CFE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13" y="1628335"/>
            <a:ext cx="3764573" cy="45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8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D63231-034F-4653-A267-AD45DAB7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Dokumentum folyam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3FD183-BCF4-4662-8386-4D324EFD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Doboz alakú elemek</a:t>
            </a:r>
          </a:p>
          <a:p>
            <a:r>
              <a:rPr lang="en-US" dirty="0"/>
              <a:t>D</a:t>
            </a:r>
            <a:r>
              <a:rPr lang="hu-HU" dirty="0" err="1"/>
              <a:t>isplay</a:t>
            </a:r>
            <a:endParaRPr lang="hu-HU" dirty="0"/>
          </a:p>
          <a:p>
            <a:pPr lvl="1"/>
            <a:r>
              <a:rPr lang="hu-HU" dirty="0" err="1"/>
              <a:t>inline</a:t>
            </a:r>
            <a:r>
              <a:rPr lang="hu-HU" dirty="0"/>
              <a:t> – </a:t>
            </a:r>
            <a:r>
              <a:rPr lang="en-US" dirty="0" err="1"/>
              <a:t>tartalom</a:t>
            </a:r>
            <a:r>
              <a:rPr lang="hu-HU" dirty="0"/>
              <a:t> alapján</a:t>
            </a:r>
          </a:p>
          <a:p>
            <a:pPr lvl="1"/>
            <a:r>
              <a:rPr lang="hu-HU" dirty="0" err="1"/>
              <a:t>block</a:t>
            </a:r>
            <a:r>
              <a:rPr lang="hu-HU" dirty="0"/>
              <a:t> – egész </a:t>
            </a:r>
            <a:r>
              <a:rPr lang="hu-HU" dirty="0" err="1"/>
              <a:t>block</a:t>
            </a:r>
            <a:endParaRPr lang="hu-HU" dirty="0"/>
          </a:p>
          <a:p>
            <a:pPr lvl="1"/>
            <a:r>
              <a:rPr lang="hu-HU" dirty="0" err="1"/>
              <a:t>inline-block</a:t>
            </a:r>
            <a:endParaRPr lang="hu-HU" dirty="0"/>
          </a:p>
          <a:p>
            <a:r>
              <a:rPr lang="hu-HU" dirty="0" err="1"/>
              <a:t>Normal</a:t>
            </a:r>
            <a:r>
              <a:rPr lang="hu-HU" dirty="0"/>
              <a:t> működése</a:t>
            </a:r>
          </a:p>
          <a:p>
            <a:pPr lvl="1"/>
            <a:r>
              <a:rPr lang="hu-HU" dirty="0"/>
              <a:t>Fentről lefelé</a:t>
            </a:r>
          </a:p>
          <a:p>
            <a:pPr lvl="1"/>
            <a:r>
              <a:rPr lang="hu-HU" dirty="0"/>
              <a:t>Balról jobbra</a:t>
            </a:r>
          </a:p>
          <a:p>
            <a:r>
              <a:rPr lang="hu-HU" dirty="0"/>
              <a:t>Módosítás</a:t>
            </a:r>
          </a:p>
          <a:p>
            <a:pPr lvl="1"/>
            <a:r>
              <a:rPr lang="hu-HU" dirty="0" err="1"/>
              <a:t>Float</a:t>
            </a:r>
            <a:endParaRPr lang="hu-HU" dirty="0"/>
          </a:p>
          <a:p>
            <a:pPr lvl="1"/>
            <a:r>
              <a:rPr lang="hu-HU" dirty="0" err="1"/>
              <a:t>Position</a:t>
            </a:r>
            <a:endParaRPr lang="hu-HU" dirty="0"/>
          </a:p>
          <a:p>
            <a:pPr marL="457200" lvl="1" indent="0">
              <a:buNone/>
            </a:pPr>
            <a:endParaRPr lang="hu-HU" dirty="0"/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BFBCBC9-C868-4489-A67E-B81AE6BF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11" y="1148862"/>
            <a:ext cx="5239121" cy="52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88BEB-D1B8-41F9-8110-DC1B4D8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Doboz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6BAF03-E341-4130-B529-D3E26D4B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Dobozok részei</a:t>
            </a:r>
          </a:p>
          <a:p>
            <a:pPr lvl="1"/>
            <a:r>
              <a:rPr lang="hu-HU" dirty="0"/>
              <a:t>margin, </a:t>
            </a:r>
            <a:r>
              <a:rPr lang="hu-HU" dirty="0" err="1"/>
              <a:t>border</a:t>
            </a:r>
            <a:r>
              <a:rPr lang="hu-HU" dirty="0"/>
              <a:t>, </a:t>
            </a:r>
            <a:r>
              <a:rPr lang="hu-HU" dirty="0" err="1"/>
              <a:t>padding</a:t>
            </a:r>
            <a:r>
              <a:rPr lang="hu-HU" dirty="0"/>
              <a:t>, </a:t>
            </a:r>
            <a:r>
              <a:rPr lang="hu-HU" dirty="0" err="1"/>
              <a:t>content</a:t>
            </a:r>
            <a:endParaRPr lang="hu-HU" dirty="0"/>
          </a:p>
          <a:p>
            <a:r>
              <a:rPr lang="hu-HU" dirty="0"/>
              <a:t>Minden oldalra külön</a:t>
            </a:r>
          </a:p>
          <a:p>
            <a:pPr marL="457200" lvl="1" indent="0">
              <a:buNone/>
            </a:pPr>
            <a:r>
              <a:rPr lang="hu-HU" dirty="0"/>
              <a:t>top, </a:t>
            </a:r>
            <a:r>
              <a:rPr lang="hu-HU" dirty="0" err="1"/>
              <a:t>right</a:t>
            </a:r>
            <a:r>
              <a:rPr lang="hu-HU" dirty="0"/>
              <a:t>, </a:t>
            </a:r>
            <a:r>
              <a:rPr lang="hu-HU" dirty="0" err="1"/>
              <a:t>bottom</a:t>
            </a:r>
            <a:r>
              <a:rPr lang="hu-HU" dirty="0"/>
              <a:t>, </a:t>
            </a:r>
            <a:r>
              <a:rPr lang="hu-HU" dirty="0" err="1"/>
              <a:t>left</a:t>
            </a:r>
            <a:endParaRPr lang="hu-HU" dirty="0"/>
          </a:p>
          <a:p>
            <a:r>
              <a:rPr lang="hu-HU" dirty="0" err="1"/>
              <a:t>Box-sizing</a:t>
            </a:r>
            <a:endParaRPr lang="hu-HU" dirty="0"/>
          </a:p>
          <a:p>
            <a:pPr lvl="1"/>
            <a:r>
              <a:rPr lang="hu-HU" dirty="0" err="1"/>
              <a:t>content-box</a:t>
            </a:r>
            <a:endParaRPr lang="hu-HU" dirty="0"/>
          </a:p>
          <a:p>
            <a:pPr lvl="1"/>
            <a:r>
              <a:rPr lang="hu-HU" dirty="0" err="1"/>
              <a:t>border-box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Margin </a:t>
            </a:r>
            <a:r>
              <a:rPr lang="hu-HU" dirty="0" err="1"/>
              <a:t>collapse</a:t>
            </a:r>
            <a:r>
              <a:rPr lang="hu-HU" dirty="0"/>
              <a:t> </a:t>
            </a:r>
          </a:p>
          <a:p>
            <a:pPr lvl="1"/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2050" name="Picture 2" descr="Layouts">
            <a:extLst>
              <a:ext uri="{FF2B5EF4-FFF2-40B4-BE49-F238E27FC236}">
                <a16:creationId xmlns:a16="http://schemas.microsoft.com/office/drawing/2014/main" id="{34806A7C-A97C-4810-9D8A-83F7300F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77" y="1826743"/>
            <a:ext cx="5636602" cy="43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1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4DE9C3-F86C-4C10-95C2-B35A1681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Nézzük meg a gyakorlatban!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F04777-ACD1-4E55-95F0-C925A27E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484" y="1122484"/>
            <a:ext cx="4613031" cy="46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4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401B6-800B-4DAF-9245-3FE95AF7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Merre tovább</a:t>
            </a:r>
            <a:r>
              <a:rPr lang="en-US" dirty="0"/>
              <a:t>?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41544-F130-45BF-B6C2-24AEC97A6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6" y="1850083"/>
            <a:ext cx="2308384" cy="21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8FD5D8-A2D1-44C6-8163-255805B6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40" y="4562977"/>
            <a:ext cx="7818120" cy="17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90FCB313-6B66-4698-B0C6-1E46912E4C8D}"/>
              </a:ext>
            </a:extLst>
          </p:cNvPr>
          <p:cNvGrpSpPr/>
          <p:nvPr/>
        </p:nvGrpSpPr>
        <p:grpSpPr>
          <a:xfrm>
            <a:off x="8002194" y="811061"/>
            <a:ext cx="3124800" cy="3485451"/>
            <a:chOff x="8006081" y="980338"/>
            <a:chExt cx="3124800" cy="3485451"/>
          </a:xfrm>
        </p:grpSpPr>
        <p:pic>
          <p:nvPicPr>
            <p:cNvPr id="1030" name="Picture 6" descr="fireship.io swag">
              <a:extLst>
                <a:ext uri="{FF2B5EF4-FFF2-40B4-BE49-F238E27FC236}">
                  <a16:creationId xmlns:a16="http://schemas.microsoft.com/office/drawing/2014/main" id="{C9DD4573-A4C3-413D-A5F0-F255FD991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064" y="980338"/>
              <a:ext cx="3008307" cy="3115749"/>
            </a:xfrm>
            <a:prstGeom prst="rect">
              <a:avLst/>
            </a:prstGeom>
            <a:noFill/>
            <a:ln w="57150">
              <a:solidFill>
                <a:srgbClr val="F15A2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1ABD67E6-356A-47C9-BE7D-AD2A17C6987E}"/>
                </a:ext>
              </a:extLst>
            </p:cNvPr>
            <p:cNvSpPr txBox="1"/>
            <p:nvPr/>
          </p:nvSpPr>
          <p:spPr>
            <a:xfrm>
              <a:off x="8006081" y="4127235"/>
              <a:ext cx="3124800" cy="338554"/>
            </a:xfrm>
            <a:prstGeom prst="rect">
              <a:avLst/>
            </a:prstGeom>
            <a:solidFill>
              <a:srgbClr val="F15A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https://fireship.io/tags/css/</a:t>
              </a:r>
              <a:endParaRPr lang="hu-HU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29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813D76-4EED-4851-BDC5-66C304E2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"/>
            <a:ext cx="5984632" cy="1325563"/>
          </a:xfrm>
        </p:spPr>
        <p:txBody>
          <a:bodyPr/>
          <a:lstStyle/>
          <a:p>
            <a:r>
              <a:rPr lang="hu-HU" dirty="0"/>
              <a:t>Következő alkalom…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BC176F0-D4E0-49D4-80D5-F57B81E9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02" y="750031"/>
            <a:ext cx="254831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97CCB47-1992-4FC6-B440-308C330AC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84" y="4577643"/>
            <a:ext cx="3417953" cy="14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rcel Logo Vector (SVG, PDF, Ai, EPS, CDR) Free Download - Logowik.com">
            <a:extLst>
              <a:ext uri="{FF2B5EF4-FFF2-40B4-BE49-F238E27FC236}">
                <a16:creationId xmlns:a16="http://schemas.microsoft.com/office/drawing/2014/main" id="{FFD079F6-906A-4DA2-9ADA-9E703365F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36326" r="9380" b="34189"/>
          <a:stretch/>
        </p:blipFill>
        <p:spPr bwMode="auto">
          <a:xfrm>
            <a:off x="880857" y="4629161"/>
            <a:ext cx="482665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ponsive &amp;amp; Adaptive Web Design | /gd/ - Graphic Design Wiki | Fandom">
            <a:extLst>
              <a:ext uri="{FF2B5EF4-FFF2-40B4-BE49-F238E27FC236}">
                <a16:creationId xmlns:a16="http://schemas.microsoft.com/office/drawing/2014/main" id="{11CD2E7C-AD9B-4ACD-9A7D-3A221554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7" y="1566057"/>
            <a:ext cx="5310554" cy="26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19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Ábra 12">
            <a:extLst>
              <a:ext uri="{FF2B5EF4-FFF2-40B4-BE49-F238E27FC236}">
                <a16:creationId xmlns:a16="http://schemas.microsoft.com/office/drawing/2014/main" id="{BB7F7603-03FC-4EE6-9937-36A6EA22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205252" cy="686545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192C99-074A-4BD9-BE1A-FF527FEC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5168"/>
            <a:ext cx="9144000" cy="965545"/>
          </a:xfrm>
        </p:spPr>
        <p:txBody>
          <a:bodyPr>
            <a:normAutofit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Köszönöm a figyelmet!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8F6DEAE-B774-45AF-BDC5-37ADDD33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65" y="3773563"/>
            <a:ext cx="9144000" cy="646331"/>
          </a:xfrm>
        </p:spPr>
        <p:txBody>
          <a:bodyPr>
            <a:normAutofit fontScale="85000" lnSpcReduction="20000"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Várunk Titeket a gyűléseinket!</a:t>
            </a: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Csütörtök 20:00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Sch</a:t>
            </a:r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önherz</a:t>
            </a:r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1319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126F23-B532-44B3-90CB-FEBEAABB219B}"/>
              </a:ext>
            </a:extLst>
          </p:cNvPr>
          <p:cNvSpPr txBox="1"/>
          <p:nvPr/>
        </p:nvSpPr>
        <p:spPr>
          <a:xfrm>
            <a:off x="10560175" y="5558882"/>
            <a:ext cx="1599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❤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endParaRPr lang="hu-HU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77A1857-75A7-4EF4-AC01-473F14A4E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" name="Ábra 15">
            <a:extLst>
              <a:ext uri="{FF2B5EF4-FFF2-40B4-BE49-F238E27FC236}">
                <a16:creationId xmlns:a16="http://schemas.microsoft.com/office/drawing/2014/main" id="{3C988551-D3FC-468E-910B-BDA8C9097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2514" y="5979231"/>
            <a:ext cx="914347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Ábra 15">
            <a:extLst>
              <a:ext uri="{FF2B5EF4-FFF2-40B4-BE49-F238E27FC236}">
                <a16:creationId xmlns:a16="http://schemas.microsoft.com/office/drawing/2014/main" id="{B351EDCB-C98E-4005-A98B-B30DB6E2B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432" y="3557586"/>
            <a:ext cx="2264419" cy="226441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AC3A3A-79E3-4D95-B6BA-5E62B7DA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745448" cy="1325563"/>
          </a:xfrm>
        </p:spPr>
        <p:txBody>
          <a:bodyPr>
            <a:normAutofit/>
          </a:bodyPr>
          <a:lstStyle/>
          <a:p>
            <a:r>
              <a:rPr lang="hu-HU" sz="4800" b="1" dirty="0">
                <a:solidFill>
                  <a:schemeClr val="bg1"/>
                </a:solidFill>
                <a:uFill>
                  <a:solidFill>
                    <a:srgbClr val="F15A29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Projektjeink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CA87BC-D502-45D2-A91A-218907435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5448" cy="4351338"/>
          </a:xfrm>
        </p:spPr>
        <p:txBody>
          <a:bodyPr>
            <a:normAutofit lnSpcReduction="10000"/>
          </a:bodyPr>
          <a:lstStyle/>
          <a:p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PéK</a:t>
            </a:r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Profilok és Körök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TanulóSCH</a:t>
            </a:r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SCH-PINCÉR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Gólyakörte</a:t>
            </a:r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weboldal </a:t>
            </a:r>
          </a:p>
          <a:p>
            <a:pPr lvl="1"/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00DB00D-8476-4EEE-A11B-18BC34658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30" y="1619250"/>
            <a:ext cx="628650" cy="62865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3DFFB31-70A4-452B-AA8A-C74BE0F012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99" y="2543175"/>
            <a:ext cx="628650" cy="6286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B119A76-FD92-4284-9F78-65EA619D2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32" y="3480284"/>
            <a:ext cx="2657846" cy="6763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7A65B6-1649-4CAE-9C1C-B6807F61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6" y="5056159"/>
            <a:ext cx="742339" cy="11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7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335A7A-7582-4E53-B7A8-F4FF79AD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D1264-52B0-4C8C-8F7E-23D9AF3E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1738" cy="4351338"/>
          </a:xfrm>
        </p:spPr>
        <p:txBody>
          <a:bodyPr>
            <a:normAutofit/>
          </a:bodyPr>
          <a:lstStyle/>
          <a:p>
            <a:r>
              <a:rPr lang="hu-HU" sz="18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https://developer.mozilla.org/en-US/docs/Web/HTTP/Methods</a:t>
            </a:r>
            <a:endParaRPr lang="hu-HU" sz="1800" b="0" dirty="0"/>
          </a:p>
          <a:p>
            <a:r>
              <a:rPr lang="hu-HU" sz="18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https://developer.mozilla.org/en-US/docs/Learn/Common_questions/What_is_a_URL</a:t>
            </a:r>
            <a:endParaRPr lang="hu-HU" sz="1800" b="0" dirty="0"/>
          </a:p>
          <a:p>
            <a:r>
              <a:rPr lang="hu-HU" sz="1800" b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https://www.postman.com/</a:t>
            </a:r>
            <a:endParaRPr lang="hu-HU" sz="1800" b="0" dirty="0"/>
          </a:p>
          <a:p>
            <a:r>
              <a:rPr lang="hu-HU" sz="18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https://http.cat/</a:t>
            </a:r>
            <a:endParaRPr lang="en-US" sz="1800" b="0" dirty="0"/>
          </a:p>
          <a:p>
            <a:r>
              <a:rPr lang="hu-HU" sz="18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https://www.restapitutorial.com/lessons/httpmethods.html</a:t>
            </a:r>
            <a:endParaRPr lang="en-US" sz="1800" b="0" dirty="0"/>
          </a:p>
          <a:p>
            <a:r>
              <a:rPr lang="hu-HU" sz="18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https://swagger.io/</a:t>
            </a:r>
            <a:endParaRPr lang="en-US" sz="1800" b="0" dirty="0"/>
          </a:p>
          <a:p>
            <a:r>
              <a:rPr lang="hu-HU" sz="1800" b="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https://developer.mozilla.org/en-US/docs/Learn/Getting_started_with_the_web/HTML_basics</a:t>
            </a:r>
            <a:endParaRPr lang="hu-HU" sz="1800" b="0" dirty="0"/>
          </a:p>
          <a:p>
            <a:r>
              <a:rPr lang="hu-HU" sz="1800" b="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US" sz="1800" b="0" dirty="0"/>
          </a:p>
          <a:p>
            <a:r>
              <a:rPr lang="hu-HU" sz="1800" b="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https://www.wordclouds.com/</a:t>
            </a:r>
            <a:endParaRPr lang="en-US" sz="1800" b="0" dirty="0"/>
          </a:p>
          <a:p>
            <a:r>
              <a:rPr lang="hu-HU" sz="1800" b="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https://haikei.app/</a:t>
            </a:r>
            <a:endParaRPr lang="hu-HU" sz="1800" b="0" dirty="0"/>
          </a:p>
          <a:p>
            <a:r>
              <a:rPr lang="hu-HU" sz="1800" b="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https://developer.mozilla.org/en-US/docs/Learn/CSS/CSS_layout/Normal_Flow</a:t>
            </a:r>
            <a:endParaRPr lang="hu-HU" sz="1800" b="0" dirty="0"/>
          </a:p>
          <a:p>
            <a:endParaRPr lang="hu-HU" sz="1800" b="0" dirty="0"/>
          </a:p>
          <a:p>
            <a:endParaRPr lang="hu-HU" sz="1800" b="0" dirty="0"/>
          </a:p>
          <a:p>
            <a:endParaRPr lang="hu-HU" sz="1800" b="0" dirty="0"/>
          </a:p>
          <a:p>
            <a:endParaRPr lang="hu-HU" sz="1800" b="0" dirty="0"/>
          </a:p>
        </p:txBody>
      </p:sp>
    </p:spTree>
    <p:extLst>
      <p:ext uri="{BB962C8B-B14F-4D97-AF65-F5344CB8AC3E}">
        <p14:creationId xmlns:p14="http://schemas.microsoft.com/office/powerpoint/2010/main" val="16614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Ábra 12">
            <a:extLst>
              <a:ext uri="{FF2B5EF4-FFF2-40B4-BE49-F238E27FC236}">
                <a16:creationId xmlns:a16="http://schemas.microsoft.com/office/drawing/2014/main" id="{BB7F7603-03FC-4EE6-9937-36A6EA22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205252" cy="686545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192C99-074A-4BD9-BE1A-FF527FEC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5168"/>
            <a:ext cx="9144000" cy="965545"/>
          </a:xfrm>
        </p:spPr>
        <p:txBody>
          <a:bodyPr>
            <a:normAutofit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Webes Alapok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8F6DEAE-B774-45AF-BDC5-37ADDD33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65" y="3773563"/>
            <a:ext cx="9144000" cy="646331"/>
          </a:xfrm>
        </p:spPr>
        <p:txBody>
          <a:bodyPr/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Második Alkalom</a:t>
            </a:r>
          </a:p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126F23-B532-44B3-90CB-FEBEAABB219B}"/>
              </a:ext>
            </a:extLst>
          </p:cNvPr>
          <p:cNvSpPr txBox="1"/>
          <p:nvPr/>
        </p:nvSpPr>
        <p:spPr>
          <a:xfrm>
            <a:off x="10560175" y="5558882"/>
            <a:ext cx="1599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❤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endParaRPr lang="hu-HU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77A1857-75A7-4EF4-AC01-473F14A4E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" name="Ábra 15">
            <a:extLst>
              <a:ext uri="{FF2B5EF4-FFF2-40B4-BE49-F238E27FC236}">
                <a16:creationId xmlns:a16="http://schemas.microsoft.com/office/drawing/2014/main" id="{3C988551-D3FC-468E-910B-BDA8C9097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2514" y="5979231"/>
            <a:ext cx="914347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4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8928D4-85F4-4A5A-A3C7-BCE9A765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előző rész tartalmából…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4C6FAF-C84A-4036-A949-EE799EAA4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HTML</a:t>
            </a:r>
          </a:p>
          <a:p>
            <a:pPr lvl="1"/>
            <a:r>
              <a:rPr lang="hu-HU" dirty="0"/>
              <a:t>Elemek leírása tag-</a:t>
            </a:r>
            <a:r>
              <a:rPr lang="hu-HU" dirty="0" err="1"/>
              <a:t>ekkel</a:t>
            </a:r>
            <a:endParaRPr lang="hu-HU" dirty="0"/>
          </a:p>
          <a:p>
            <a:pPr lvl="1"/>
            <a:r>
              <a:rPr lang="hu-HU" dirty="0"/>
              <a:t>Dokumentum szerű</a:t>
            </a:r>
          </a:p>
          <a:p>
            <a:pPr lvl="1"/>
            <a:r>
              <a:rPr lang="hu-HU" dirty="0" err="1"/>
              <a:t>Form</a:t>
            </a:r>
            <a:r>
              <a:rPr lang="hu-HU" dirty="0"/>
              <a:t>, link, p, div, </a:t>
            </a:r>
            <a:r>
              <a:rPr lang="hu-HU" dirty="0" err="1"/>
              <a:t>span</a:t>
            </a:r>
            <a:endParaRPr lang="hu-HU" dirty="0"/>
          </a:p>
          <a:p>
            <a:pPr lvl="1"/>
            <a:r>
              <a:rPr lang="hu-HU" dirty="0"/>
              <a:t>Doboz alapú struktúrák</a:t>
            </a:r>
          </a:p>
          <a:p>
            <a:r>
              <a:rPr lang="hu-HU" dirty="0"/>
              <a:t>CSS</a:t>
            </a:r>
          </a:p>
          <a:p>
            <a:pPr lvl="1"/>
            <a:r>
              <a:rPr lang="hu-HU" dirty="0"/>
              <a:t>Szabály </a:t>
            </a:r>
            <a:r>
              <a:rPr lang="en-US" dirty="0"/>
              <a:t>= selector + declarations</a:t>
            </a:r>
            <a:endParaRPr lang="hu-HU" dirty="0"/>
          </a:p>
          <a:p>
            <a:pPr lvl="1"/>
            <a:r>
              <a:rPr lang="hu-HU" dirty="0"/>
              <a:t>doboz-</a:t>
            </a:r>
            <a:r>
              <a:rPr lang="hu-HU" dirty="0" err="1"/>
              <a:t>model</a:t>
            </a:r>
            <a:endParaRPr lang="hu-HU" dirty="0"/>
          </a:p>
          <a:p>
            <a:pPr lvl="1"/>
            <a:r>
              <a:rPr lang="hu-HU" dirty="0"/>
              <a:t>Dokumentum folyam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2682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FA7CA4-1FCE-4488-86EE-C3132535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Layouts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86CF98-494E-4CCD-B39B-6E11BDA6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Eltérő képernyőméretek</a:t>
            </a:r>
            <a:endParaRPr lang="en-US" dirty="0"/>
          </a:p>
          <a:p>
            <a:pPr lvl="1"/>
            <a:r>
              <a:rPr lang="en-US" dirty="0"/>
              <a:t>Mobil, tablet, </a:t>
            </a:r>
            <a:r>
              <a:rPr lang="en-US" dirty="0" err="1"/>
              <a:t>asztali</a:t>
            </a:r>
            <a:endParaRPr lang="hu-HU" dirty="0"/>
          </a:p>
          <a:p>
            <a:pPr lvl="1"/>
            <a:endParaRPr lang="hu-HU" dirty="0"/>
          </a:p>
          <a:p>
            <a:r>
              <a:rPr lang="en-US" dirty="0"/>
              <a:t>Mobile first</a:t>
            </a:r>
            <a:endParaRPr lang="hu-HU" dirty="0"/>
          </a:p>
          <a:p>
            <a:r>
              <a:rPr lang="hu-HU" dirty="0"/>
              <a:t>Mértékegységek</a:t>
            </a:r>
          </a:p>
          <a:p>
            <a:r>
              <a:rPr lang="hu-HU" dirty="0"/>
              <a:t>Megfelelő </a:t>
            </a:r>
            <a:r>
              <a:rPr lang="hu-HU" dirty="0" err="1"/>
              <a:t>layoutot</a:t>
            </a:r>
            <a:r>
              <a:rPr lang="hu-HU" dirty="0"/>
              <a:t> kell választani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/>
              <a:t>Flexbox</a:t>
            </a:r>
            <a:r>
              <a:rPr lang="hu-HU" dirty="0"/>
              <a:t> és </a:t>
            </a:r>
            <a:r>
              <a:rPr lang="hu-HU" dirty="0" err="1"/>
              <a:t>Grid</a:t>
            </a:r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Picture 8" descr="Responsive &amp;amp; Adaptive Web Design | /gd/ - Graphic Design Wiki | Fandom">
            <a:extLst>
              <a:ext uri="{FF2B5EF4-FFF2-40B4-BE49-F238E27FC236}">
                <a16:creationId xmlns:a16="http://schemas.microsoft.com/office/drawing/2014/main" id="{C417004A-0159-4CD6-8371-4E94C337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5625"/>
            <a:ext cx="40386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106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ECC44B-9530-4B4E-ABBB-383E9841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Mértékegységek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1C1F67-DF82-4426-9CD1-6CEA334DD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5445" cy="44632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px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képpont</a:t>
            </a:r>
            <a:endParaRPr lang="en-US" dirty="0"/>
          </a:p>
          <a:p>
            <a:r>
              <a:rPr lang="en-US" dirty="0"/>
              <a:t>%</a:t>
            </a:r>
            <a:endParaRPr lang="hu-HU" dirty="0"/>
          </a:p>
          <a:p>
            <a:pPr lvl="1"/>
            <a:r>
              <a:rPr lang="hu-HU" dirty="0"/>
              <a:t>elérhető helyhez képeset </a:t>
            </a:r>
            <a:endParaRPr lang="en-US" dirty="0"/>
          </a:p>
          <a:p>
            <a:r>
              <a:rPr lang="en-US" dirty="0" err="1"/>
              <a:t>Em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Elem font-</a:t>
            </a:r>
            <a:r>
              <a:rPr lang="hu-HU" dirty="0" err="1"/>
              <a:t>size</a:t>
            </a:r>
            <a:r>
              <a:rPr lang="hu-HU" dirty="0"/>
              <a:t> alapján</a:t>
            </a:r>
            <a:endParaRPr lang="en-US" dirty="0"/>
          </a:p>
          <a:p>
            <a:r>
              <a:rPr lang="en-US" dirty="0"/>
              <a:t>Rem</a:t>
            </a:r>
            <a:endParaRPr lang="hu-HU" dirty="0"/>
          </a:p>
          <a:p>
            <a:pPr lvl="1"/>
            <a:r>
              <a:rPr lang="hu-HU" dirty="0" err="1"/>
              <a:t>Root</a:t>
            </a:r>
            <a:r>
              <a:rPr lang="hu-HU" dirty="0"/>
              <a:t> </a:t>
            </a:r>
            <a:r>
              <a:rPr lang="hu-HU" dirty="0" err="1"/>
              <a:t>fontsize</a:t>
            </a:r>
            <a:r>
              <a:rPr lang="hu-HU" dirty="0"/>
              <a:t> alapján</a:t>
            </a:r>
            <a:endParaRPr lang="en-US" dirty="0"/>
          </a:p>
          <a:p>
            <a:r>
              <a:rPr lang="en-US" dirty="0" err="1"/>
              <a:t>vh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en-US" dirty="0" err="1"/>
              <a:t>vw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en-US" dirty="0" err="1"/>
              <a:t>vmin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en-US" dirty="0" err="1"/>
              <a:t>vmax</a:t>
            </a:r>
            <a:endParaRPr lang="hu-HU" dirty="0"/>
          </a:p>
          <a:p>
            <a:pPr lvl="1"/>
            <a:r>
              <a:rPr lang="hu-HU" dirty="0"/>
              <a:t>a kijelző méretéhez képest</a:t>
            </a:r>
          </a:p>
          <a:p>
            <a:endParaRPr lang="en-US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2357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BA8236-74A2-42B4-8D4E-A7E1AB69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Flexbox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7F13EC-35D5-4E49-BF90-8800255C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9131"/>
            <a:ext cx="6745445" cy="3620657"/>
          </a:xfrm>
        </p:spPr>
        <p:txBody>
          <a:bodyPr/>
          <a:lstStyle/>
          <a:p>
            <a:r>
              <a:rPr lang="hu-HU" dirty="0"/>
              <a:t>1D-s </a:t>
            </a:r>
            <a:r>
              <a:rPr lang="hu-HU" dirty="0" err="1"/>
              <a:t>layout</a:t>
            </a:r>
            <a:endParaRPr lang="hu-HU" dirty="0"/>
          </a:p>
          <a:p>
            <a:r>
              <a:rPr lang="hu-HU" dirty="0"/>
              <a:t>Reszponzív elem méret</a:t>
            </a:r>
          </a:p>
          <a:p>
            <a:r>
              <a:rPr lang="hu-HU" dirty="0"/>
              <a:t>Számos elrendezési lehetőség</a:t>
            </a:r>
          </a:p>
          <a:p>
            <a:r>
              <a:rPr lang="hu-HU" dirty="0"/>
              <a:t>Egyszerűbb mint a </a:t>
            </a:r>
            <a:r>
              <a:rPr lang="hu-HU" dirty="0" err="1"/>
              <a:t>float</a:t>
            </a:r>
            <a:endParaRPr lang="hu-HU" dirty="0"/>
          </a:p>
          <a:p>
            <a:r>
              <a:rPr lang="hu-HU" dirty="0"/>
              <a:t>Tartalom központú</a:t>
            </a:r>
          </a:p>
          <a:p>
            <a:pPr lvl="1"/>
            <a:r>
              <a:rPr lang="hu-HU" dirty="0"/>
              <a:t>Gyakori felhasználás: </a:t>
            </a:r>
            <a:r>
              <a:rPr lang="hu-HU" dirty="0" err="1"/>
              <a:t>nav</a:t>
            </a:r>
            <a:r>
              <a:rPr lang="hu-HU" dirty="0"/>
              <a:t>-bar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41A9924-F6BC-407C-A4E9-C262ABD53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24"/>
          <a:stretch/>
        </p:blipFill>
        <p:spPr>
          <a:xfrm>
            <a:off x="838199" y="5299788"/>
            <a:ext cx="10767985" cy="9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0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22BC7C-203E-4850-A336-8833F7D5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Flexbox</a:t>
            </a:r>
            <a:r>
              <a:rPr lang="hu-HU" dirty="0"/>
              <a:t> struktúra</a:t>
            </a:r>
          </a:p>
        </p:txBody>
      </p:sp>
      <p:pic>
        <p:nvPicPr>
          <p:cNvPr id="1026" name="Picture 2" descr="In CSS Flexbox, why are there no &amp;quot;justify-items&amp;quot; and &amp;quot;justify-self&amp;quot;  properties? - Stack Overflow">
            <a:extLst>
              <a:ext uri="{FF2B5EF4-FFF2-40B4-BE49-F238E27FC236}">
                <a16:creationId xmlns:a16="http://schemas.microsoft.com/office/drawing/2014/main" id="{8AE165CA-329E-4463-AA19-5B50C4A6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37" y="1842194"/>
            <a:ext cx="9721126" cy="414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42B6F0-AF78-46A7-A2D3-5FAECC23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Flexbox</a:t>
            </a:r>
            <a:r>
              <a:rPr lang="hu-HU" dirty="0"/>
              <a:t>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C360DC-ABC6-49A8-8C8D-50A84807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Flex</a:t>
            </a:r>
            <a:r>
              <a:rPr lang="hu-HU" dirty="0"/>
              <a:t> konténer létrehozása</a:t>
            </a:r>
          </a:p>
          <a:p>
            <a:pPr lvl="1"/>
            <a:r>
              <a:rPr lang="hu-HU" dirty="0"/>
              <a:t>display</a:t>
            </a:r>
            <a:r>
              <a:rPr lang="en-US" dirty="0"/>
              <a:t>: </a:t>
            </a:r>
            <a:r>
              <a:rPr lang="en-US" dirty="0" err="1"/>
              <a:t>fl</a:t>
            </a:r>
            <a:r>
              <a:rPr lang="hu-HU" dirty="0"/>
              <a:t>e</a:t>
            </a:r>
            <a:r>
              <a:rPr lang="en-US" dirty="0"/>
              <a:t>x</a:t>
            </a:r>
          </a:p>
          <a:p>
            <a:pPr lvl="1"/>
            <a:endParaRPr lang="en-US" dirty="0"/>
          </a:p>
          <a:p>
            <a:r>
              <a:rPr lang="hu-HU" dirty="0" err="1"/>
              <a:t>justify-content</a:t>
            </a:r>
            <a:endParaRPr lang="hu-HU" dirty="0"/>
          </a:p>
          <a:p>
            <a:r>
              <a:rPr lang="hu-HU" dirty="0" err="1"/>
              <a:t>align</a:t>
            </a:r>
            <a:r>
              <a:rPr lang="en-US" dirty="0"/>
              <a:t>-items</a:t>
            </a:r>
            <a:endParaRPr lang="hu-HU" dirty="0"/>
          </a:p>
          <a:p>
            <a:r>
              <a:rPr lang="en-US" dirty="0"/>
              <a:t>Flex </a:t>
            </a:r>
            <a:r>
              <a:rPr lang="en-US" dirty="0" err="1"/>
              <a:t>elmek</a:t>
            </a:r>
            <a:r>
              <a:rPr lang="en-US" dirty="0"/>
              <a:t> be</a:t>
            </a:r>
            <a:r>
              <a:rPr lang="hu-HU" dirty="0"/>
              <a:t>állítása</a:t>
            </a:r>
          </a:p>
          <a:p>
            <a:r>
              <a:rPr lang="hu-HU" dirty="0" err="1"/>
              <a:t>Flex</a:t>
            </a:r>
            <a:r>
              <a:rPr lang="hu-HU" dirty="0"/>
              <a:t> </a:t>
            </a:r>
            <a:r>
              <a:rPr lang="hu-HU" dirty="0" err="1"/>
              <a:t>shorthand</a:t>
            </a:r>
            <a:endParaRPr lang="hu-HU" dirty="0"/>
          </a:p>
          <a:p>
            <a:pPr lvl="1"/>
            <a:r>
              <a:rPr lang="hu-HU" dirty="0" err="1"/>
              <a:t>flex-grow</a:t>
            </a:r>
            <a:r>
              <a:rPr lang="hu-HU" dirty="0"/>
              <a:t> (kötelező)</a:t>
            </a:r>
          </a:p>
          <a:p>
            <a:pPr lvl="1"/>
            <a:r>
              <a:rPr lang="hu-HU" dirty="0" err="1"/>
              <a:t>flex-shrink</a:t>
            </a:r>
            <a:r>
              <a:rPr lang="hu-HU" dirty="0"/>
              <a:t> (1)</a:t>
            </a:r>
          </a:p>
          <a:p>
            <a:pPr lvl="1"/>
            <a:r>
              <a:rPr lang="hu-HU" dirty="0" err="1"/>
              <a:t>flex-basis</a:t>
            </a:r>
            <a:r>
              <a:rPr lang="hu-HU" dirty="0"/>
              <a:t> (0)</a:t>
            </a:r>
          </a:p>
          <a:p>
            <a:pPr marL="457200" lvl="1" indent="0">
              <a:buNone/>
            </a:pP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864C0D9A-BD8C-4FAD-91C5-8B48BEF0E4CD}"/>
              </a:ext>
            </a:extLst>
          </p:cNvPr>
          <p:cNvGrpSpPr/>
          <p:nvPr/>
        </p:nvGrpSpPr>
        <p:grpSpPr>
          <a:xfrm>
            <a:off x="6096000" y="1456339"/>
            <a:ext cx="5859549" cy="1342775"/>
            <a:chOff x="6095999" y="2039791"/>
            <a:chExt cx="5859549" cy="1342775"/>
          </a:xfrm>
        </p:grpSpPr>
        <p:pic>
          <p:nvPicPr>
            <p:cNvPr id="3074" name="Picture 2" descr="Master Flexbox Scaling by Understanding flex-grow, flex-shrink, and flex-basis  – Sebastian Weber – Frontend developer who likes to learn by teaching">
              <a:extLst>
                <a:ext uri="{FF2B5EF4-FFF2-40B4-BE49-F238E27FC236}">
                  <a16:creationId xmlns:a16="http://schemas.microsoft.com/office/drawing/2014/main" id="{CCF0C12F-7032-49B1-8510-7D53BBBC1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6"/>
            <a:stretch/>
          </p:blipFill>
          <p:spPr bwMode="auto">
            <a:xfrm>
              <a:off x="6095999" y="2039791"/>
              <a:ext cx="5859549" cy="134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FC0DF94B-884E-49B6-8ECE-73B2A49A71A1}"/>
                </a:ext>
              </a:extLst>
            </p:cNvPr>
            <p:cNvSpPr txBox="1"/>
            <p:nvPr/>
          </p:nvSpPr>
          <p:spPr>
            <a:xfrm>
              <a:off x="6478812" y="2228056"/>
              <a:ext cx="49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A2FE63F-9AD3-4F3B-84BD-7F7AB2733A10}"/>
                </a:ext>
              </a:extLst>
            </p:cNvPr>
            <p:cNvSpPr txBox="1"/>
            <p:nvPr/>
          </p:nvSpPr>
          <p:spPr>
            <a:xfrm>
              <a:off x="8202104" y="2228056"/>
              <a:ext cx="49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F2</a:t>
              </a:r>
            </a:p>
          </p:txBody>
        </p:sp>
      </p:grpSp>
      <p:sp>
        <p:nvSpPr>
          <p:cNvPr id="4" name="Téglalap 3">
            <a:extLst>
              <a:ext uri="{FF2B5EF4-FFF2-40B4-BE49-F238E27FC236}">
                <a16:creationId xmlns:a16="http://schemas.microsoft.com/office/drawing/2014/main" id="{0C88E7DC-A002-474C-BB61-0230478FE1A6}"/>
              </a:ext>
            </a:extLst>
          </p:cNvPr>
          <p:cNvSpPr/>
          <p:nvPr/>
        </p:nvSpPr>
        <p:spPr>
          <a:xfrm>
            <a:off x="6103674" y="2174983"/>
            <a:ext cx="4009292" cy="753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6" name="Picture 4" descr="CSS Flexbox Tutorial: Learn About CSS Flex With Flexbox Examples">
            <a:extLst>
              <a:ext uri="{FF2B5EF4-FFF2-40B4-BE49-F238E27FC236}">
                <a16:creationId xmlns:a16="http://schemas.microsoft.com/office/drawing/2014/main" id="{A918569E-31AB-4D4A-B278-1935E47A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411" y="2363294"/>
            <a:ext cx="2473229" cy="38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7E4C89-D3ED-48BB-A450-3A0C79EF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p</a:t>
            </a:r>
            <a:r>
              <a:rPr lang="hu-HU" dirty="0" err="1"/>
              <a:t>élda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38EE8E-D8EE-4D3C-BC2B-048E13C2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25" y="1650859"/>
            <a:ext cx="5312150" cy="277974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hu-HU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BB6D2BD-F1DA-4DF1-96C9-9F1D925C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5" y="4605371"/>
            <a:ext cx="5944005" cy="93852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6F0F7B3-5771-421C-AC4C-BD3B8D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" y="5399931"/>
            <a:ext cx="12094356" cy="8643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8ECDCE60-AF92-4734-BFE8-70AF9CBEDD29}"/>
              </a:ext>
            </a:extLst>
          </p:cNvPr>
          <p:cNvSpPr txBox="1"/>
          <p:nvPr/>
        </p:nvSpPr>
        <p:spPr>
          <a:xfrm>
            <a:off x="6487925" y="1535204"/>
            <a:ext cx="5312150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hu-HU" sz="2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.center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hu-HU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19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C28815-ACEC-4F53-8682-01893DF9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Grid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4501FD-39FF-42C0-8300-38E69DCCC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2D </a:t>
            </a:r>
            <a:r>
              <a:rPr lang="hu-HU" dirty="0" err="1"/>
              <a:t>layout</a:t>
            </a:r>
            <a:endParaRPr lang="hu-HU" dirty="0"/>
          </a:p>
          <a:p>
            <a:endParaRPr lang="hu-HU" dirty="0"/>
          </a:p>
          <a:p>
            <a:r>
              <a:rPr lang="hu-HU" dirty="0"/>
              <a:t>Rácsvonalakon alapul</a:t>
            </a:r>
          </a:p>
          <a:p>
            <a:endParaRPr lang="hu-HU" dirty="0"/>
          </a:p>
          <a:p>
            <a:r>
              <a:rPr lang="hu-HU" dirty="0" err="1"/>
              <a:t>Layout</a:t>
            </a:r>
            <a:r>
              <a:rPr lang="hu-HU" dirty="0"/>
              <a:t> központú</a:t>
            </a:r>
          </a:p>
          <a:p>
            <a:endParaRPr lang="hu-HU" dirty="0"/>
          </a:p>
          <a:p>
            <a:r>
              <a:rPr lang="hu-HU" dirty="0"/>
              <a:t>Keret kialakítására alkalmas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3A0208-3388-4BCE-9CC0-AE2E909D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225" y="1825625"/>
            <a:ext cx="5335750" cy="3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Ábra 11">
            <a:extLst>
              <a:ext uri="{FF2B5EF4-FFF2-40B4-BE49-F238E27FC236}">
                <a16:creationId xmlns:a16="http://schemas.microsoft.com/office/drawing/2014/main" id="{434EBB70-FD1C-417F-A126-61FF112E8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6096000" cy="5715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7AC3A3A-79E3-4D95-B6BA-5E62B7DA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745448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uFill>
                  <a:solidFill>
                    <a:srgbClr val="F15A29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Csa</a:t>
            </a:r>
            <a:r>
              <a:rPr lang="en-US" sz="4800" dirty="0" err="1">
                <a:uFill>
                  <a:solidFill>
                    <a:srgbClr val="F15A29"/>
                  </a:solidFill>
                </a:uFill>
              </a:rPr>
              <a:t>patunk</a:t>
            </a:r>
            <a:endParaRPr lang="hu-HU" sz="4800" b="1" dirty="0">
              <a:solidFill>
                <a:schemeClr val="bg1"/>
              </a:solidFill>
              <a:uFill>
                <a:solidFill>
                  <a:srgbClr val="F15A29"/>
                </a:solidFill>
              </a:u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Tartalom helye 4" descr="A képen beltéri, fal, padló, szoba látható&#10;&#10;Automatikusan generált leírás">
            <a:extLst>
              <a:ext uri="{FF2B5EF4-FFF2-40B4-BE49-F238E27FC236}">
                <a16:creationId xmlns:a16="http://schemas.microsoft.com/office/drawing/2014/main" id="{91B38E4E-77CC-425A-B54D-21F7EADF5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8" y="1622010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9993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A052F4-3A90-4F04-BC93-E5A7155F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Grid</a:t>
            </a:r>
            <a:r>
              <a:rPr lang="hu-HU" dirty="0"/>
              <a:t> struktúra</a:t>
            </a:r>
          </a:p>
        </p:txBody>
      </p:sp>
      <p:pic>
        <p:nvPicPr>
          <p:cNvPr id="4098" name="Picture 2" descr="The CSS Grid Enchiridion. Developer Handbook to CSS Grid | by Stephen Koo |  Stephen Koo | Medium">
            <a:extLst>
              <a:ext uri="{FF2B5EF4-FFF2-40B4-BE49-F238E27FC236}">
                <a16:creationId xmlns:a16="http://schemas.microsoft.com/office/drawing/2014/main" id="{CC667A61-2E6A-456A-8A1E-0CBA9ECB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70" y="1454516"/>
            <a:ext cx="6656659" cy="48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5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58DC27-60E7-4DCF-BA57-A390B5C5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Grid</a:t>
            </a:r>
            <a:r>
              <a:rPr lang="hu-HU" dirty="0"/>
              <a:t> példa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04CAE5-8975-4B6B-AD6C-D7239033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875" y="1583029"/>
            <a:ext cx="9052249" cy="2593393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5366402-DD54-406B-9AD4-3F90E5529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r="1724"/>
          <a:stretch/>
        </p:blipFill>
        <p:spPr>
          <a:xfrm>
            <a:off x="3023118" y="4176422"/>
            <a:ext cx="625129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50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BC4B13-E143-4F85-A12F-F8DDF27D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Reszponz</a:t>
            </a:r>
            <a:r>
              <a:rPr lang="hu-HU" dirty="0"/>
              <a:t>ív </a:t>
            </a:r>
            <a:r>
              <a:rPr lang="en-US" dirty="0"/>
              <a:t>Grid </a:t>
            </a:r>
            <a:r>
              <a:rPr lang="hu-HU" dirty="0"/>
              <a:t>példa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092B2A-937F-4698-A9C7-3862F0F9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460" y="1668508"/>
            <a:ext cx="4823878" cy="2215662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auto-fill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latin typeface="Consolas" panose="020B0609020204030204" pitchFamily="49" charset="0"/>
              </a:rPr>
              <a:t>		       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minmax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grid-auto-rows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-flow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A5B126E-32BA-4493-938E-F961C75A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1" y="1679377"/>
            <a:ext cx="3461556" cy="44975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E49E2A-06CB-4939-B3B7-8BA9AF77C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6" b="11601"/>
          <a:stretch/>
        </p:blipFill>
        <p:spPr>
          <a:xfrm>
            <a:off x="4390460" y="3961301"/>
            <a:ext cx="7464410" cy="22156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E50FDA-467D-448E-95FF-D48DEF0618C5}"/>
              </a:ext>
            </a:extLst>
          </p:cNvPr>
          <p:cNvSpPr txBox="1"/>
          <p:nvPr/>
        </p:nvSpPr>
        <p:spPr>
          <a:xfrm>
            <a:off x="9366739" y="1666568"/>
            <a:ext cx="2488131" cy="221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7BA7D"/>
                </a:solidFill>
                <a:latin typeface="Consolas" panose="020B0609020204030204" pitchFamily="49" charset="0"/>
              </a:rPr>
              <a:t>.g</a:t>
            </a:r>
            <a:r>
              <a:rPr lang="hu-HU" sz="1400" dirty="0" err="1">
                <a:solidFill>
                  <a:srgbClr val="D7BA7D"/>
                </a:solidFill>
                <a:latin typeface="Consolas" panose="020B0609020204030204" pitchFamily="49" charset="0"/>
              </a:rPr>
              <a:t>rid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&gt;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.featured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span;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span;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27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4A4514-9D0F-4CD3-A605-90B074E8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Media </a:t>
            </a:r>
            <a:r>
              <a:rPr lang="hu-HU" dirty="0" err="1"/>
              <a:t>query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F442DA-61C6-4207-9043-7B1A673B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2" y="1663089"/>
            <a:ext cx="5597770" cy="353182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desktop-item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560px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desktop-item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C8FE2A-7658-4757-B47F-9CA93DDD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831"/>
            <a:ext cx="12192000" cy="8953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05A4B13-BA9A-4CF6-9BA7-509EFB19B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0" y="4571703"/>
            <a:ext cx="5775296" cy="81816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91AF071-29DF-4501-A404-3E4004618A5C}"/>
              </a:ext>
            </a:extLst>
          </p:cNvPr>
          <p:cNvSpPr txBox="1"/>
          <p:nvPr/>
        </p:nvSpPr>
        <p:spPr>
          <a:xfrm>
            <a:off x="6588369" y="1875692"/>
            <a:ext cx="4911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Szabályok futtatása bizonyos feltételek alapján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Leggyakoribb a képernyő méret</a:t>
            </a:r>
          </a:p>
          <a:p>
            <a:pPr lvl="1"/>
            <a:endParaRPr lang="hu-H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6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A59825-49E3-47C8-BEFD-72533342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557540-787D-4F63-B8D4-55DF8D4E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Típusok</a:t>
            </a:r>
          </a:p>
          <a:p>
            <a:pPr lvl="1"/>
            <a:r>
              <a:rPr lang="hu-HU" dirty="0" err="1"/>
              <a:t>Static</a:t>
            </a:r>
            <a:r>
              <a:rPr lang="hu-HU" dirty="0"/>
              <a:t> (eddig csak ez volt)</a:t>
            </a:r>
          </a:p>
          <a:p>
            <a:pPr lvl="1"/>
            <a:r>
              <a:rPr lang="hu-HU" dirty="0"/>
              <a:t>Fixed</a:t>
            </a:r>
          </a:p>
          <a:p>
            <a:pPr lvl="1"/>
            <a:r>
              <a:rPr lang="hu-HU" dirty="0" err="1"/>
              <a:t>Absolute</a:t>
            </a:r>
            <a:endParaRPr lang="hu-HU" dirty="0"/>
          </a:p>
          <a:p>
            <a:pPr lvl="1"/>
            <a:r>
              <a:rPr lang="hu-HU" dirty="0" err="1"/>
              <a:t>Relative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A nem </a:t>
            </a:r>
            <a:r>
              <a:rPr lang="hu-HU" dirty="0" err="1"/>
              <a:t>static</a:t>
            </a:r>
            <a:r>
              <a:rPr lang="hu-HU" dirty="0"/>
              <a:t> elemek </a:t>
            </a:r>
            <a:r>
              <a:rPr lang="hu-HU" dirty="0" err="1"/>
              <a:t>positioned-nek</a:t>
            </a:r>
            <a:r>
              <a:rPr lang="hu-HU" dirty="0"/>
              <a:t> számítanak</a:t>
            </a:r>
          </a:p>
          <a:p>
            <a:pPr lvl="1"/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  <p:pic>
        <p:nvPicPr>
          <p:cNvPr id="3074" name="Picture 2" descr="CSS Position">
            <a:extLst>
              <a:ext uri="{FF2B5EF4-FFF2-40B4-BE49-F238E27FC236}">
                <a16:creationId xmlns:a16="http://schemas.microsoft.com/office/drawing/2014/main" id="{F9D2CCF6-96AC-443C-A358-08499C0F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102" y="1952479"/>
            <a:ext cx="4522058" cy="295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0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304F3B-F689-4F29-8CE4-53F4ACDA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Fixed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3E7918-A979-4FCB-900C-25780744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25278" cy="1325563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viewport</a:t>
            </a:r>
            <a:r>
              <a:rPr lang="hu-HU" dirty="0"/>
              <a:t>-hoz képes fix</a:t>
            </a:r>
          </a:p>
          <a:p>
            <a:pPr lvl="1"/>
            <a:r>
              <a:rPr lang="hu-HU" dirty="0"/>
              <a:t>Az elem kikerül a dokumentum folyamból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C83B988-29BE-4990-8BA3-DF1D25C6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898" y="1234326"/>
            <a:ext cx="5035168" cy="49426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E10306-0D26-4E53-9E5E-DEFF874333D2}"/>
              </a:ext>
            </a:extLst>
          </p:cNvPr>
          <p:cNvSpPr txBox="1"/>
          <p:nvPr/>
        </p:nvSpPr>
        <p:spPr>
          <a:xfrm>
            <a:off x="838199" y="3694922"/>
            <a:ext cx="5525279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hu-HU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.modal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413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38492B-7E39-4A06-A2B7-9157C9FA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Absolute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22E1E1-AA21-49A4-8868-427ABB058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90796" cy="4351338"/>
          </a:xfrm>
        </p:spPr>
        <p:txBody>
          <a:bodyPr/>
          <a:lstStyle/>
          <a:p>
            <a:r>
              <a:rPr lang="hu-HU" dirty="0"/>
              <a:t>Az első </a:t>
            </a:r>
            <a:r>
              <a:rPr lang="hu-HU" dirty="0" err="1"/>
              <a:t>positioned</a:t>
            </a:r>
            <a:r>
              <a:rPr lang="hu-HU" dirty="0"/>
              <a:t> őshöz képest </a:t>
            </a:r>
            <a:r>
              <a:rPr lang="hu-HU" dirty="0" err="1"/>
              <a:t>absolute</a:t>
            </a:r>
            <a:endParaRPr lang="hu-HU" dirty="0"/>
          </a:p>
          <a:p>
            <a:pPr lvl="1"/>
            <a:r>
              <a:rPr lang="hu-HU" dirty="0"/>
              <a:t>Alap a </a:t>
            </a:r>
            <a:r>
              <a:rPr lang="hu-HU" dirty="0" err="1"/>
              <a:t>viewport</a:t>
            </a:r>
            <a:endParaRPr lang="hu-HU" dirty="0"/>
          </a:p>
          <a:p>
            <a:pPr lvl="1"/>
            <a:r>
              <a:rPr lang="hu-HU" dirty="0" err="1"/>
              <a:t>Relative</a:t>
            </a:r>
            <a:r>
              <a:rPr lang="hu-HU" dirty="0"/>
              <a:t> elemekkel együtt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D27D856-3D66-407C-A884-FAB3CB50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r="3543"/>
          <a:stretch/>
        </p:blipFill>
        <p:spPr>
          <a:xfrm>
            <a:off x="5911072" y="1537317"/>
            <a:ext cx="6064898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A2F763B-3F3F-48D5-B8B0-938F09902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5" t="2787" r="7802"/>
          <a:stretch/>
        </p:blipFill>
        <p:spPr>
          <a:xfrm>
            <a:off x="5911072" y="3844212"/>
            <a:ext cx="5770855" cy="24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281FBA36-5A2C-4DBB-9B44-C841692B2D84}"/>
              </a:ext>
            </a:extLst>
          </p:cNvPr>
          <p:cNvSpPr txBox="1"/>
          <p:nvPr/>
        </p:nvSpPr>
        <p:spPr>
          <a:xfrm>
            <a:off x="838199" y="4142792"/>
            <a:ext cx="489079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0929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rtalom helye 2">
            <a:extLst>
              <a:ext uri="{FF2B5EF4-FFF2-40B4-BE49-F238E27FC236}">
                <a16:creationId xmlns:a16="http://schemas.microsoft.com/office/drawing/2014/main" id="{E179FB22-B63C-4CFB-83A4-423A60CC5370}"/>
              </a:ext>
            </a:extLst>
          </p:cNvPr>
          <p:cNvSpPr txBox="1">
            <a:spLocks/>
          </p:cNvSpPr>
          <p:nvPr/>
        </p:nvSpPr>
        <p:spPr>
          <a:xfrm>
            <a:off x="838197" y="1820855"/>
            <a:ext cx="4890799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eredeti helyéhez képest relatív</a:t>
            </a:r>
          </a:p>
          <a:p>
            <a:pPr lvl="1"/>
            <a:r>
              <a:rPr lang="hu-HU" dirty="0"/>
              <a:t>Elem helye megmarad a dokumentum folyamban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38492B-7E39-4A06-A2B7-9157C9FA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D27D856-3D66-407C-A884-FAB3CB50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r="3543"/>
          <a:stretch/>
        </p:blipFill>
        <p:spPr>
          <a:xfrm>
            <a:off x="5911072" y="1537317"/>
            <a:ext cx="6064898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281FBA36-5A2C-4DBB-9B44-C841692B2D84}"/>
              </a:ext>
            </a:extLst>
          </p:cNvPr>
          <p:cNvSpPr txBox="1"/>
          <p:nvPr/>
        </p:nvSpPr>
        <p:spPr>
          <a:xfrm>
            <a:off x="838199" y="4142792"/>
            <a:ext cx="489079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#1A202C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8D31944-712F-48A3-B175-9460267D3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2299" r="3258" b="10409"/>
          <a:stretch/>
        </p:blipFill>
        <p:spPr>
          <a:xfrm>
            <a:off x="5911072" y="3429000"/>
            <a:ext cx="6064898" cy="2561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0548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E84B0-8EEC-4E8A-893A-B655E0A4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Relative</a:t>
            </a:r>
            <a:r>
              <a:rPr lang="en-US" dirty="0"/>
              <a:t> </a:t>
            </a:r>
            <a:r>
              <a:rPr lang="hu-HU" dirty="0"/>
              <a:t>+ </a:t>
            </a:r>
            <a:r>
              <a:rPr lang="hu-HU" dirty="0" err="1"/>
              <a:t>absolute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BDAA79-39FC-477A-AEFB-F7647C1EE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8"/>
          <a:stretch/>
        </p:blipFill>
        <p:spPr>
          <a:xfrm>
            <a:off x="7463962" y="1913271"/>
            <a:ext cx="4728038" cy="374384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487CDE56-E70E-405D-85BE-A64404EE477C}"/>
              </a:ext>
            </a:extLst>
          </p:cNvPr>
          <p:cNvSpPr txBox="1"/>
          <p:nvPr/>
        </p:nvSpPr>
        <p:spPr>
          <a:xfrm>
            <a:off x="961292" y="1913271"/>
            <a:ext cx="393895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.dropdown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dirty="0"/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.dropdown-menu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2.1em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9918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39236D-6DAE-4CBA-A6E1-82A48BCE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változók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8F6A4-A4A3-4E03-9B41-4292B5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429000" cy="435133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#F15A29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#1A202C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dark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#F15A29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#1A202C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pPr marL="0" indent="0"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DACC9F-63A7-4BC3-A7F4-2269D59A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430" y="1510977"/>
            <a:ext cx="3758711" cy="466598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FDED591-E640-4BBA-A36B-6C5B9B01F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2"/>
          <a:stretch/>
        </p:blipFill>
        <p:spPr>
          <a:xfrm>
            <a:off x="4436030" y="1510977"/>
            <a:ext cx="3758400" cy="46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1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AC3A3A-79E3-4D95-B6BA-5E62B7DA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745448" cy="1325563"/>
          </a:xfrm>
        </p:spPr>
        <p:txBody>
          <a:bodyPr>
            <a:normAutofit/>
          </a:bodyPr>
          <a:lstStyle/>
          <a:p>
            <a:r>
              <a:rPr lang="hu-HU" sz="4800" b="1" dirty="0">
                <a:solidFill>
                  <a:schemeClr val="bg1"/>
                </a:solidFill>
                <a:uFill>
                  <a:solidFill>
                    <a:srgbClr val="F15A29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Tanfolyam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45466CA-9549-45FF-9F4C-C8264C9B53D3}"/>
              </a:ext>
            </a:extLst>
          </p:cNvPr>
          <p:cNvSpPr/>
          <p:nvPr/>
        </p:nvSpPr>
        <p:spPr>
          <a:xfrm>
            <a:off x="573274" y="3170580"/>
            <a:ext cx="2716695" cy="853109"/>
          </a:xfrm>
          <a:prstGeom prst="round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Webes alapok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178F52E-5EAE-4D19-89C3-D4C6D3A1C372}"/>
              </a:ext>
            </a:extLst>
          </p:cNvPr>
          <p:cNvSpPr/>
          <p:nvPr/>
        </p:nvSpPr>
        <p:spPr>
          <a:xfrm>
            <a:off x="4320210" y="2093843"/>
            <a:ext cx="3766887" cy="853109"/>
          </a:xfrm>
          <a:prstGeom prst="roundRect">
            <a:avLst/>
          </a:prstGeom>
          <a:solidFill>
            <a:srgbClr val="02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NodeJS</a:t>
            </a:r>
            <a:endParaRPr lang="hu-HU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A59B77A-C4F7-4751-964F-D962D54804A8}"/>
              </a:ext>
            </a:extLst>
          </p:cNvPr>
          <p:cNvSpPr/>
          <p:nvPr/>
        </p:nvSpPr>
        <p:spPr>
          <a:xfrm>
            <a:off x="4320210" y="4111486"/>
            <a:ext cx="3766887" cy="853109"/>
          </a:xfrm>
          <a:prstGeom prst="roundRect">
            <a:avLst/>
          </a:prstGeom>
          <a:solidFill>
            <a:srgbClr val="C52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Ruby </a:t>
            </a:r>
            <a:r>
              <a:rPr lang="hu-HU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Rails</a:t>
            </a:r>
            <a:endParaRPr lang="hu-HU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DDF8D4C1-D6F0-4DC0-AB62-37FAA2E56F1A}"/>
              </a:ext>
            </a:extLst>
          </p:cNvPr>
          <p:cNvSpPr/>
          <p:nvPr/>
        </p:nvSpPr>
        <p:spPr>
          <a:xfrm>
            <a:off x="9178104" y="2520397"/>
            <a:ext cx="2120347" cy="853109"/>
          </a:xfrm>
          <a:prstGeom prst="roundRect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  <a:endParaRPr lang="hu-H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1BF61095-2F14-4553-83B3-8EE2673734FE}"/>
              </a:ext>
            </a:extLst>
          </p:cNvPr>
          <p:cNvSpPr txBox="1"/>
          <p:nvPr/>
        </p:nvSpPr>
        <p:spPr>
          <a:xfrm>
            <a:off x="4750076" y="5601731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4-7. Hét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70419A19-1E83-4662-9057-685F34B94921}"/>
              </a:ext>
            </a:extLst>
          </p:cNvPr>
          <p:cNvSpPr txBox="1"/>
          <p:nvPr/>
        </p:nvSpPr>
        <p:spPr>
          <a:xfrm>
            <a:off x="838200" y="5570763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2-3. Hét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C74068A-7781-4658-A13B-7253BDE70AFC}"/>
              </a:ext>
            </a:extLst>
          </p:cNvPr>
          <p:cNvSpPr txBox="1"/>
          <p:nvPr/>
        </p:nvSpPr>
        <p:spPr>
          <a:xfrm>
            <a:off x="8661952" y="5636038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9-10. Hét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DD4AE136-8DA4-470E-8AFC-0F2348694B3E}"/>
              </a:ext>
            </a:extLst>
          </p:cNvPr>
          <p:cNvSpPr/>
          <p:nvPr/>
        </p:nvSpPr>
        <p:spPr>
          <a:xfrm>
            <a:off x="9178104" y="3520281"/>
            <a:ext cx="2120347" cy="853109"/>
          </a:xfrm>
          <a:prstGeom prst="round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SpringBoot</a:t>
            </a:r>
            <a:endParaRPr lang="hu-HU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F9796437-C1A5-4BB6-96EB-9E21C0791860}"/>
              </a:ext>
            </a:extLst>
          </p:cNvPr>
          <p:cNvCxnSpPr/>
          <p:nvPr/>
        </p:nvCxnSpPr>
        <p:spPr>
          <a:xfrm flipV="1">
            <a:off x="3799400" y="1618632"/>
            <a:ext cx="0" cy="465640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D4B01C4F-0DF6-40C1-ABBF-6896BC09F25E}"/>
              </a:ext>
            </a:extLst>
          </p:cNvPr>
          <p:cNvCxnSpPr>
            <a:cxnSpLocks/>
          </p:cNvCxnSpPr>
          <p:nvPr/>
        </p:nvCxnSpPr>
        <p:spPr>
          <a:xfrm flipV="1">
            <a:off x="3434591" y="2828838"/>
            <a:ext cx="792855" cy="34174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975CDCFB-0708-4D64-A9A6-41BDA002B0EC}"/>
              </a:ext>
            </a:extLst>
          </p:cNvPr>
          <p:cNvCxnSpPr>
            <a:cxnSpLocks/>
          </p:cNvCxnSpPr>
          <p:nvPr/>
        </p:nvCxnSpPr>
        <p:spPr>
          <a:xfrm>
            <a:off x="3336038" y="4023689"/>
            <a:ext cx="891408" cy="15737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A3586D49-017B-4E68-894D-0E2A3C4F1247}"/>
              </a:ext>
            </a:extLst>
          </p:cNvPr>
          <p:cNvCxnSpPr/>
          <p:nvPr/>
        </p:nvCxnSpPr>
        <p:spPr>
          <a:xfrm flipV="1">
            <a:off x="8632600" y="1618632"/>
            <a:ext cx="0" cy="465640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Nyíl: jobbra mutató 27">
            <a:extLst>
              <a:ext uri="{FF2B5EF4-FFF2-40B4-BE49-F238E27FC236}">
                <a16:creationId xmlns:a16="http://schemas.microsoft.com/office/drawing/2014/main" id="{DF166315-22A8-4E9C-A22C-33AC5013C3DD}"/>
              </a:ext>
            </a:extLst>
          </p:cNvPr>
          <p:cNvSpPr/>
          <p:nvPr/>
        </p:nvSpPr>
        <p:spPr>
          <a:xfrm>
            <a:off x="8073029" y="3048816"/>
            <a:ext cx="924381" cy="7901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Nyíl: jobbra mutató 2">
            <a:extLst>
              <a:ext uri="{FF2B5EF4-FFF2-40B4-BE49-F238E27FC236}">
                <a16:creationId xmlns:a16="http://schemas.microsoft.com/office/drawing/2014/main" id="{182F7080-E2AA-4C47-83C7-AA2544DCF327}"/>
              </a:ext>
            </a:extLst>
          </p:cNvPr>
          <p:cNvSpPr/>
          <p:nvPr/>
        </p:nvSpPr>
        <p:spPr>
          <a:xfrm>
            <a:off x="4320210" y="4944893"/>
            <a:ext cx="7531820" cy="790159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Mentorálás</a:t>
            </a:r>
          </a:p>
        </p:txBody>
      </p:sp>
    </p:spTree>
    <p:extLst>
      <p:ext uri="{BB962C8B-B14F-4D97-AF65-F5344CB8AC3E}">
        <p14:creationId xmlns:p14="http://schemas.microsoft.com/office/powerpoint/2010/main" val="2764080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7D05EC-F790-46BD-A8BA-5F6C85E5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67C6136-0E3B-4630-A229-9FFC03DF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Interaktív weboldalak</a:t>
            </a:r>
          </a:p>
          <a:p>
            <a:endParaRPr lang="hu-HU" dirty="0"/>
          </a:p>
          <a:p>
            <a:r>
              <a:rPr lang="hu-HU" dirty="0"/>
              <a:t>Böngésző futtatja</a:t>
            </a:r>
          </a:p>
          <a:p>
            <a:pPr lvl="1"/>
            <a:endParaRPr lang="hu-HU" dirty="0"/>
          </a:p>
          <a:p>
            <a:r>
              <a:rPr lang="hu-HU" dirty="0"/>
              <a:t>HTML elemek kezelése</a:t>
            </a:r>
          </a:p>
          <a:p>
            <a:endParaRPr lang="hu-HU" dirty="0"/>
          </a:p>
          <a:p>
            <a:r>
              <a:rPr lang="hu-HU" dirty="0"/>
              <a:t>Leggyakrabban használt programozási nyelv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6431B0-3F94-4455-A3D6-4242F8F7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45" y="1822816"/>
            <a:ext cx="3212367" cy="32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70D940-91B9-49D4-8CF4-555D6132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JS nyelvi alapok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87627F-A562-44CA-8695-1EBA1054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Gyengén típusos</a:t>
            </a:r>
          </a:p>
          <a:p>
            <a:pPr lvl="1"/>
            <a:r>
              <a:rPr lang="hu-HU" dirty="0"/>
              <a:t>Típusok konverzió</a:t>
            </a:r>
          </a:p>
          <a:p>
            <a:pPr lvl="1"/>
            <a:r>
              <a:rPr lang="hu-HU" dirty="0"/>
              <a:t>Alap </a:t>
            </a:r>
            <a:r>
              <a:rPr lang="hu-HU" dirty="0" err="1"/>
              <a:t>tipusok</a:t>
            </a:r>
            <a:endParaRPr lang="en-US" dirty="0"/>
          </a:p>
          <a:p>
            <a:pPr lvl="2"/>
            <a:r>
              <a:rPr lang="en-US" dirty="0"/>
              <a:t>String, Number, Boolean, null, </a:t>
            </a:r>
            <a:r>
              <a:rPr lang="en-US" dirty="0" err="1"/>
              <a:t>undefained</a:t>
            </a:r>
            <a:r>
              <a:rPr lang="en-US" dirty="0"/>
              <a:t>, Array, Object, Function</a:t>
            </a:r>
          </a:p>
          <a:p>
            <a:r>
              <a:rPr lang="hu-HU" dirty="0" err="1"/>
              <a:t>Scope</a:t>
            </a:r>
            <a:r>
              <a:rPr lang="hu-HU" dirty="0"/>
              <a:t>-ok</a:t>
            </a:r>
          </a:p>
          <a:p>
            <a:pPr lvl="1"/>
            <a:r>
              <a:rPr lang="hu-HU" dirty="0"/>
              <a:t>var, </a:t>
            </a:r>
            <a:r>
              <a:rPr lang="hu-HU" dirty="0" err="1"/>
              <a:t>let</a:t>
            </a:r>
            <a:r>
              <a:rPr lang="hu-HU" dirty="0"/>
              <a:t> ,const</a:t>
            </a:r>
          </a:p>
          <a:p>
            <a:pPr lvl="1"/>
            <a:endParaRPr lang="hu-HU" dirty="0"/>
          </a:p>
          <a:p>
            <a:r>
              <a:rPr lang="hu-HU" dirty="0"/>
              <a:t>Funkcionális nyelv</a:t>
            </a:r>
          </a:p>
          <a:p>
            <a:pPr lvl="1"/>
            <a:r>
              <a:rPr lang="hu-HU" dirty="0"/>
              <a:t>A függvény az alapvető elem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9883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33FA2A-4DBB-44EB-9DD1-88D87995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JS DOM manipuláció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37E7C0-5572-4DE1-9A78-F8669101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62600" cy="4351338"/>
          </a:xfrm>
        </p:spPr>
        <p:txBody>
          <a:bodyPr/>
          <a:lstStyle/>
          <a:p>
            <a:r>
              <a:rPr lang="hu-HU" dirty="0"/>
              <a:t>Hivatkozás HTML elemekre</a:t>
            </a:r>
          </a:p>
          <a:p>
            <a:pPr lvl="1"/>
            <a:r>
              <a:rPr lang="hu-HU" dirty="0" err="1"/>
              <a:t>document.getElementById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CSS osztályok szerkesztése</a:t>
            </a:r>
          </a:p>
          <a:p>
            <a:pPr lvl="1"/>
            <a:r>
              <a:rPr lang="hu-HU" dirty="0" err="1"/>
              <a:t>classList</a:t>
            </a:r>
            <a:r>
              <a:rPr lang="hu-HU" dirty="0"/>
              <a:t> (add, </a:t>
            </a:r>
            <a:r>
              <a:rPr lang="hu-HU" dirty="0" err="1"/>
              <a:t>remove</a:t>
            </a:r>
            <a:r>
              <a:rPr lang="hu-HU" dirty="0"/>
              <a:t>, </a:t>
            </a:r>
            <a:r>
              <a:rPr lang="hu-HU" dirty="0" err="1"/>
              <a:t>toggle</a:t>
            </a:r>
            <a:r>
              <a:rPr lang="hu-HU" dirty="0"/>
              <a:t>)</a:t>
            </a:r>
            <a:endParaRPr lang="en-US" dirty="0"/>
          </a:p>
          <a:p>
            <a:pPr lvl="1"/>
            <a:endParaRPr lang="en-US" dirty="0"/>
          </a:p>
          <a:p>
            <a:r>
              <a:rPr lang="hu-HU" dirty="0"/>
              <a:t>Események kezelése</a:t>
            </a:r>
            <a:endParaRPr lang="en-US" dirty="0"/>
          </a:p>
          <a:p>
            <a:pPr lvl="1"/>
            <a:r>
              <a:rPr lang="en-US" dirty="0" err="1"/>
              <a:t>onClick</a:t>
            </a:r>
            <a:endParaRPr lang="en-US" dirty="0"/>
          </a:p>
          <a:p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5EB20FF-BFD8-4878-9DEC-059A48026387}"/>
              </a:ext>
            </a:extLst>
          </p:cNvPr>
          <p:cNvSpPr txBox="1"/>
          <p:nvPr/>
        </p:nvSpPr>
        <p:spPr>
          <a:xfrm>
            <a:off x="6441831" y="1934308"/>
            <a:ext cx="5562600" cy="2462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changeColor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highlight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22948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595A31-8EC2-462B-A0C0-3A635D2C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0AC83A-3DE1-418F-A4EC-0BD057AE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Verzi</a:t>
            </a:r>
            <a:r>
              <a:rPr lang="hu-HU" dirty="0" err="1"/>
              <a:t>ókezelő</a:t>
            </a:r>
            <a:r>
              <a:rPr lang="hu-HU" dirty="0"/>
              <a:t> alkalmazás</a:t>
            </a:r>
          </a:p>
          <a:p>
            <a:r>
              <a:rPr lang="hu-HU" dirty="0" err="1"/>
              <a:t>Repository</a:t>
            </a:r>
            <a:r>
              <a:rPr lang="hu-HU" dirty="0"/>
              <a:t> </a:t>
            </a:r>
            <a:r>
              <a:rPr lang="hu-HU" dirty="0" err="1"/>
              <a:t>host</a:t>
            </a:r>
            <a:r>
              <a:rPr lang="hu-HU" dirty="0"/>
              <a:t>-ok</a:t>
            </a:r>
          </a:p>
          <a:p>
            <a:pPr lvl="1"/>
            <a:r>
              <a:rPr lang="hu-HU" dirty="0"/>
              <a:t>GitHub</a:t>
            </a:r>
          </a:p>
          <a:p>
            <a:pPr lvl="1"/>
            <a:r>
              <a:rPr lang="hu-HU" dirty="0" err="1"/>
              <a:t>BitBucket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Alapvető parancsok</a:t>
            </a:r>
          </a:p>
          <a:p>
            <a:pPr lvl="1"/>
            <a:r>
              <a:rPr lang="hu-HU" dirty="0" err="1"/>
              <a:t>Init</a:t>
            </a:r>
            <a:r>
              <a:rPr lang="hu-HU" dirty="0"/>
              <a:t>, </a:t>
            </a:r>
            <a:r>
              <a:rPr lang="hu-HU" dirty="0" err="1"/>
              <a:t>remote</a:t>
            </a:r>
            <a:r>
              <a:rPr lang="hu-HU" dirty="0"/>
              <a:t> add, add, </a:t>
            </a:r>
            <a:r>
              <a:rPr lang="hu-HU" dirty="0" err="1"/>
              <a:t>commit</a:t>
            </a:r>
            <a:r>
              <a:rPr lang="hu-HU" dirty="0"/>
              <a:t>, </a:t>
            </a:r>
            <a:r>
              <a:rPr lang="hu-HU" dirty="0" err="1"/>
              <a:t>push</a:t>
            </a:r>
            <a:r>
              <a:rPr lang="hu-HU" dirty="0"/>
              <a:t>, </a:t>
            </a:r>
            <a:r>
              <a:rPr lang="hu-HU" dirty="0" err="1"/>
              <a:t>checkout</a:t>
            </a:r>
            <a:r>
              <a:rPr lang="hu-HU" dirty="0"/>
              <a:t> (-b), </a:t>
            </a:r>
            <a:r>
              <a:rPr lang="hu-HU" dirty="0" err="1"/>
              <a:t>fetch</a:t>
            </a:r>
            <a:r>
              <a:rPr lang="hu-HU" dirty="0"/>
              <a:t>, </a:t>
            </a:r>
            <a:r>
              <a:rPr lang="hu-HU" dirty="0" err="1"/>
              <a:t>pull</a:t>
            </a:r>
            <a:endParaRPr lang="hu-HU" dirty="0"/>
          </a:p>
          <a:p>
            <a:r>
              <a:rPr lang="hu-HU" sz="2200" dirty="0"/>
              <a:t>Számos integráció és kliens</a:t>
            </a:r>
          </a:p>
          <a:p>
            <a:pPr lvl="1"/>
            <a:r>
              <a:rPr lang="hu-HU" sz="1800" dirty="0" err="1"/>
              <a:t>VSCode</a:t>
            </a:r>
            <a:r>
              <a:rPr lang="hu-HU" sz="1800" dirty="0"/>
              <a:t>, GitHub </a:t>
            </a:r>
            <a:r>
              <a:rPr lang="hu-HU" sz="1800" dirty="0" err="1"/>
              <a:t>Desktop</a:t>
            </a:r>
            <a:r>
              <a:rPr lang="hu-HU" sz="1800" dirty="0"/>
              <a:t>, </a:t>
            </a:r>
            <a:r>
              <a:rPr lang="hu-HU" sz="1800" dirty="0" err="1"/>
              <a:t>GitKrakken</a:t>
            </a:r>
            <a:endParaRPr lang="hu-HU" sz="1800" dirty="0"/>
          </a:p>
        </p:txBody>
      </p:sp>
      <p:pic>
        <p:nvPicPr>
          <p:cNvPr id="2050" name="Picture 2" descr="Git - Logo Downloads">
            <a:extLst>
              <a:ext uri="{FF2B5EF4-FFF2-40B4-BE49-F238E27FC236}">
                <a16:creationId xmlns:a16="http://schemas.microsoft.com/office/drawing/2014/main" id="{D7FA062E-56D8-4BB8-B91D-C8A756E1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7" y="1285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AD36A953-80B2-484F-BA15-5EB34FF2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08" y="3581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799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309C8F-888A-46CF-8EA9-CEDD84E3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Vercel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4E9D62-5703-4C5C-82E7-FA9327467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Egyszerű statikus </a:t>
            </a:r>
          </a:p>
        </p:txBody>
      </p:sp>
    </p:spTree>
    <p:extLst>
      <p:ext uri="{BB962C8B-B14F-4D97-AF65-F5344CB8AC3E}">
        <p14:creationId xmlns:p14="http://schemas.microsoft.com/office/powerpoint/2010/main" val="867897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C3DBF3-1B7F-4655-832C-BB369271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Demo</a:t>
            </a:r>
            <a:endParaRPr lang="hu-HU" dirty="0"/>
          </a:p>
        </p:txBody>
      </p:sp>
      <p:pic>
        <p:nvPicPr>
          <p:cNvPr id="4098" name="Picture 2" descr="Silicon Valley is a good example of what proper satire can accomplish -  Polygon">
            <a:extLst>
              <a:ext uri="{FF2B5EF4-FFF2-40B4-BE49-F238E27FC236}">
                <a16:creationId xmlns:a16="http://schemas.microsoft.com/office/drawing/2014/main" id="{284BA566-CD39-4F89-AAC1-71B9D241D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12" y="1740953"/>
            <a:ext cx="6027575" cy="45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88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CB8D98-C937-4D1B-8E72-FDA7E76A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HTTP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03DE9E-1726-4DD1-B976-465604CD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Request</a:t>
            </a:r>
            <a:r>
              <a:rPr lang="hu-HU" dirty="0"/>
              <a:t> – </a:t>
            </a:r>
            <a:r>
              <a:rPr lang="hu-HU" dirty="0" err="1"/>
              <a:t>Response</a:t>
            </a:r>
            <a:endParaRPr lang="hu-HU" dirty="0"/>
          </a:p>
          <a:p>
            <a:r>
              <a:rPr lang="hu-HU" dirty="0"/>
              <a:t>URL</a:t>
            </a:r>
            <a:endParaRPr lang="en-US" dirty="0"/>
          </a:p>
          <a:p>
            <a:r>
              <a:rPr lang="en-US" dirty="0"/>
              <a:t>Body</a:t>
            </a:r>
            <a:endParaRPr lang="hu-HU" dirty="0"/>
          </a:p>
          <a:p>
            <a:r>
              <a:rPr lang="hu-HU" dirty="0" err="1"/>
              <a:t>Method</a:t>
            </a:r>
            <a:endParaRPr lang="hu-HU" dirty="0"/>
          </a:p>
          <a:p>
            <a:pPr lvl="1"/>
            <a:r>
              <a:rPr lang="hu-HU" b="0" dirty="0"/>
              <a:t>GET, POST, PUT, PATCH, DELETE</a:t>
            </a:r>
            <a:r>
              <a:rPr lang="en-US" b="0" dirty="0"/>
              <a:t>, …</a:t>
            </a:r>
            <a:endParaRPr lang="hu-HU" b="0" dirty="0"/>
          </a:p>
          <a:p>
            <a:r>
              <a:rPr lang="hu-HU" dirty="0" err="1"/>
              <a:t>Header</a:t>
            </a:r>
            <a:endParaRPr lang="hu-HU" dirty="0"/>
          </a:p>
          <a:p>
            <a:pPr lvl="1"/>
            <a:r>
              <a:rPr lang="en-US" b="0" dirty="0"/>
              <a:t>Host, </a:t>
            </a:r>
            <a:r>
              <a:rPr lang="hu-HU" b="0" dirty="0" err="1"/>
              <a:t>Cookie</a:t>
            </a:r>
            <a:r>
              <a:rPr lang="hu-HU" b="0" dirty="0"/>
              <a:t>, </a:t>
            </a:r>
            <a:r>
              <a:rPr lang="hu-HU" b="0" dirty="0" err="1"/>
              <a:t>Authorization</a:t>
            </a:r>
            <a:r>
              <a:rPr lang="hu-HU" b="0" dirty="0"/>
              <a:t>, … </a:t>
            </a:r>
          </a:p>
          <a:p>
            <a:r>
              <a:rPr lang="hu-HU" dirty="0"/>
              <a:t>Status </a:t>
            </a:r>
            <a:r>
              <a:rPr lang="hu-HU" dirty="0" err="1"/>
              <a:t>code</a:t>
            </a:r>
            <a:endParaRPr lang="hu-HU" dirty="0"/>
          </a:p>
          <a:p>
            <a:pPr lvl="1"/>
            <a:r>
              <a:rPr lang="hu-HU" b="0" dirty="0"/>
              <a:t>200, 201, 404, 500</a:t>
            </a:r>
            <a:r>
              <a:rPr lang="en-US" b="0" dirty="0"/>
              <a:t>, …</a:t>
            </a:r>
            <a:endParaRPr lang="hu-HU" b="0" dirty="0"/>
          </a:p>
        </p:txBody>
      </p:sp>
    </p:spTree>
    <p:extLst>
      <p:ext uri="{BB962C8B-B14F-4D97-AF65-F5344CB8AC3E}">
        <p14:creationId xmlns:p14="http://schemas.microsoft.com/office/powerpoint/2010/main" val="76533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75F915-AA7E-4C84-8E23-17FED7CE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URL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9183C-55B4-429E-8E77-50C4C7D6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8" y="2912637"/>
            <a:ext cx="10716743" cy="10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18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880AF0-8D8F-4347-ABF2-45FF6352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HTTP Status </a:t>
            </a:r>
            <a:r>
              <a:rPr lang="hu-HU" dirty="0" err="1"/>
              <a:t>Codes</a:t>
            </a:r>
            <a:br>
              <a:rPr lang="en-US" dirty="0"/>
            </a:br>
            <a:r>
              <a:rPr lang="en-US" sz="1200" dirty="0"/>
              <a:t>(with cats)</a:t>
            </a:r>
            <a:endParaRPr lang="hu-HU" dirty="0"/>
          </a:p>
        </p:txBody>
      </p:sp>
      <p:pic>
        <p:nvPicPr>
          <p:cNvPr id="5" name="Tartalom helye 4" descr="A képen szöveg, macska, képernyő, beltéri látható&#10;&#10;Automatikusan generált leírás">
            <a:extLst>
              <a:ext uri="{FF2B5EF4-FFF2-40B4-BE49-F238E27FC236}">
                <a16:creationId xmlns:a16="http://schemas.microsoft.com/office/drawing/2014/main" id="{7E153503-EBEB-4EBC-8E1F-6A51BE705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99" y="1571745"/>
            <a:ext cx="2916000" cy="2332800"/>
          </a:xfrm>
        </p:spPr>
      </p:pic>
      <p:pic>
        <p:nvPicPr>
          <p:cNvPr id="7" name="Kép 6" descr="A képen szöveg, macska, képernyő, megjelenítés látható&#10;&#10;Automatikusan generált leírás">
            <a:extLst>
              <a:ext uri="{FF2B5EF4-FFF2-40B4-BE49-F238E27FC236}">
                <a16:creationId xmlns:a16="http://schemas.microsoft.com/office/drawing/2014/main" id="{CEC45A01-CD26-40A4-9812-DA49D000C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00" y="1571745"/>
            <a:ext cx="2916000" cy="2332800"/>
          </a:xfrm>
          <a:prstGeom prst="rect">
            <a:avLst/>
          </a:prstGeom>
        </p:spPr>
      </p:pic>
      <p:pic>
        <p:nvPicPr>
          <p:cNvPr id="9" name="Kép 8" descr="A képen szöveg, beltéri, házi macska látható&#10;&#10;Automatikusan generált leírás">
            <a:extLst>
              <a:ext uri="{FF2B5EF4-FFF2-40B4-BE49-F238E27FC236}">
                <a16:creationId xmlns:a16="http://schemas.microsoft.com/office/drawing/2014/main" id="{402ABB82-797F-449F-A49B-2AB57F916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99" y="4018695"/>
            <a:ext cx="2916000" cy="2332800"/>
          </a:xfrm>
          <a:prstGeom prst="rect">
            <a:avLst/>
          </a:prstGeom>
        </p:spPr>
      </p:pic>
      <p:pic>
        <p:nvPicPr>
          <p:cNvPr id="11" name="Kép 10" descr="A képen szöveg, emlősök látható&#10;&#10;Automatikusan generált leírás">
            <a:extLst>
              <a:ext uri="{FF2B5EF4-FFF2-40B4-BE49-F238E27FC236}">
                <a16:creationId xmlns:a16="http://schemas.microsoft.com/office/drawing/2014/main" id="{658D524E-6A82-42EA-A4A4-0B5F27D3B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01" y="4018695"/>
            <a:ext cx="2916000" cy="2332800"/>
          </a:xfrm>
          <a:prstGeom prst="rect">
            <a:avLst/>
          </a:prstGeom>
        </p:spPr>
      </p:pic>
      <p:pic>
        <p:nvPicPr>
          <p:cNvPr id="13" name="Kép 12" descr="A képen szöveg, személy, férfi látható&#10;&#10;Automatikusan generált leírás">
            <a:extLst>
              <a:ext uri="{FF2B5EF4-FFF2-40B4-BE49-F238E27FC236}">
                <a16:creationId xmlns:a16="http://schemas.microsoft.com/office/drawing/2014/main" id="{9082CCAA-7CDF-4E73-9FEF-21BE7A20D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00" y="4018695"/>
            <a:ext cx="2916000" cy="2332800"/>
          </a:xfrm>
          <a:prstGeom prst="rect">
            <a:avLst/>
          </a:prstGeom>
        </p:spPr>
      </p:pic>
      <p:pic>
        <p:nvPicPr>
          <p:cNvPr id="15" name="Kép 14" descr="A képen szöveg, macska, fekete, beltéri látható&#10;&#10;Automatikusan generált leírás">
            <a:extLst>
              <a:ext uri="{FF2B5EF4-FFF2-40B4-BE49-F238E27FC236}">
                <a16:creationId xmlns:a16="http://schemas.microsoft.com/office/drawing/2014/main" id="{6D6E412F-CA14-4D93-8CFA-FE03FA31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01" y="1571746"/>
            <a:ext cx="2916000" cy="2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86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DA15F0-5998-46CC-AAD2-FD7394EE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A07EFDF-2946-4D2D-8056-EEEAC942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78" y="1606062"/>
            <a:ext cx="9326043" cy="48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912BD1-8F4E-4C3B-B844-5BF8370F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hu-HU" dirty="0"/>
              <a:t> áttekintés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CF46F6-1226-4D73-9EF5-F0DEA543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Böngészők</a:t>
            </a:r>
          </a:p>
          <a:p>
            <a:endParaRPr lang="hu-HU" dirty="0"/>
          </a:p>
          <a:p>
            <a:r>
              <a:rPr lang="hu-HU" dirty="0"/>
              <a:t>Kliens-szerver </a:t>
            </a:r>
            <a:r>
              <a:rPr lang="hu-HU" dirty="0" err="1"/>
              <a:t>model</a:t>
            </a:r>
            <a:endParaRPr lang="en-US" dirty="0"/>
          </a:p>
          <a:p>
            <a:r>
              <a:rPr lang="en-US" dirty="0"/>
              <a:t>URL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HTTP</a:t>
            </a:r>
          </a:p>
          <a:p>
            <a:pPr lvl="1"/>
            <a:r>
              <a:rPr lang="en-US" dirty="0"/>
              <a:t>REST </a:t>
            </a:r>
          </a:p>
          <a:p>
            <a:pPr lvl="1"/>
            <a:r>
              <a:rPr lang="en-US" dirty="0"/>
              <a:t>CRUD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B8121D-F903-4620-8643-38777D78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823497"/>
            <a:ext cx="6095999" cy="321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06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DF072-D199-4619-864C-008BC7A0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2928BA-AF17-4965-A618-0AA2A3AC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Representational State Transfer</a:t>
            </a:r>
            <a:endParaRPr lang="hu-HU" dirty="0"/>
          </a:p>
          <a:p>
            <a:endParaRPr lang="en-US" dirty="0"/>
          </a:p>
          <a:p>
            <a:r>
              <a:rPr lang="hu-HU" dirty="0"/>
              <a:t>Ajánlások gyűjteménye</a:t>
            </a:r>
          </a:p>
          <a:p>
            <a:pPr lvl="1"/>
            <a:r>
              <a:rPr lang="hu-HU" dirty="0"/>
              <a:t>URL + </a:t>
            </a:r>
            <a:r>
              <a:rPr lang="hu-HU" dirty="0" err="1"/>
              <a:t>Method</a:t>
            </a:r>
            <a:r>
              <a:rPr lang="hu-HU" dirty="0"/>
              <a:t> + Status</a:t>
            </a:r>
          </a:p>
          <a:p>
            <a:endParaRPr lang="hu-HU" dirty="0"/>
          </a:p>
          <a:p>
            <a:r>
              <a:rPr lang="hu-HU" dirty="0"/>
              <a:t>Átlátható, egységes</a:t>
            </a:r>
          </a:p>
          <a:p>
            <a:endParaRPr lang="en-US" dirty="0"/>
          </a:p>
          <a:p>
            <a:r>
              <a:rPr lang="en-US" dirty="0"/>
              <a:t>REST </a:t>
            </a:r>
            <a:r>
              <a:rPr lang="hu-HU" dirty="0" err="1"/>
              <a:t>vs</a:t>
            </a:r>
            <a:r>
              <a:rPr lang="hu-HU" dirty="0"/>
              <a:t> REST </a:t>
            </a:r>
            <a:r>
              <a:rPr lang="en-US" dirty="0"/>
              <a:t>API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7039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50B3D-657E-4D0E-AA70-CD7F3FDE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CRUD	műveletek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5CE5AC-926E-4845-B1F3-49B0624DC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Create</a:t>
            </a:r>
            <a:endParaRPr lang="hu-HU" dirty="0"/>
          </a:p>
          <a:p>
            <a:pPr lvl="1"/>
            <a:r>
              <a:rPr lang="en-US" dirty="0"/>
              <a:t>/resource + POST + 201</a:t>
            </a:r>
            <a:endParaRPr lang="hu-HU" dirty="0"/>
          </a:p>
          <a:p>
            <a:r>
              <a:rPr lang="hu-HU" dirty="0"/>
              <a:t>Read</a:t>
            </a:r>
            <a:endParaRPr lang="en-US" dirty="0"/>
          </a:p>
          <a:p>
            <a:pPr lvl="1"/>
            <a:r>
              <a:rPr lang="en-US" dirty="0"/>
              <a:t>/resource + GET + 200/404</a:t>
            </a:r>
          </a:p>
          <a:p>
            <a:pPr lvl="1"/>
            <a:r>
              <a:rPr lang="en-US" dirty="0"/>
              <a:t>/resource/:id + GET + 200/404</a:t>
            </a:r>
            <a:endParaRPr lang="hu-HU" dirty="0"/>
          </a:p>
          <a:p>
            <a:r>
              <a:rPr lang="hu-HU" dirty="0"/>
              <a:t>Update</a:t>
            </a:r>
            <a:endParaRPr lang="en-US" dirty="0"/>
          </a:p>
          <a:p>
            <a:pPr lvl="1"/>
            <a:r>
              <a:rPr lang="en-US" dirty="0"/>
              <a:t>/resource/:id + PATCH + 200/404</a:t>
            </a:r>
            <a:endParaRPr lang="hu-HU" dirty="0"/>
          </a:p>
          <a:p>
            <a:r>
              <a:rPr lang="hu-HU" dirty="0" err="1"/>
              <a:t>Delete</a:t>
            </a:r>
            <a:endParaRPr lang="en-US" dirty="0"/>
          </a:p>
          <a:p>
            <a:pPr lvl="1"/>
            <a:r>
              <a:rPr lang="en-US" dirty="0"/>
              <a:t>/resource/:id + DELETE + 200/404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70D46F5-6E18-4B5E-9682-82B6CC92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423"/>
          <a:stretch/>
        </p:blipFill>
        <p:spPr>
          <a:xfrm>
            <a:off x="7016262" y="1900847"/>
            <a:ext cx="4337538" cy="3056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968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Ábra 12">
            <a:extLst>
              <a:ext uri="{FF2B5EF4-FFF2-40B4-BE49-F238E27FC236}">
                <a16:creationId xmlns:a16="http://schemas.microsoft.com/office/drawing/2014/main" id="{BB7F7603-03FC-4EE6-9937-36A6EA22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205252" cy="686545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192C99-074A-4BD9-BE1A-FF527FEC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5168"/>
            <a:ext cx="9144000" cy="965545"/>
          </a:xfrm>
        </p:spPr>
        <p:txBody>
          <a:bodyPr>
            <a:normAutofit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Köszönöm a figyelmet!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8F6DEAE-B774-45AF-BDC5-37ADDD33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65" y="3773563"/>
            <a:ext cx="9144000" cy="646331"/>
          </a:xfrm>
        </p:spPr>
        <p:txBody>
          <a:bodyPr>
            <a:normAutofit fontScale="85000" lnSpcReduction="20000"/>
          </a:bodyPr>
          <a:lstStyle/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Várunk Titeket a gyűléseinket!</a:t>
            </a:r>
          </a:p>
          <a:p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Csütörtök 20:00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Sch</a:t>
            </a:r>
            <a:r>
              <a:rPr lang="hu-HU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önherz</a:t>
            </a:r>
            <a:r>
              <a:rPr lang="hu-HU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1319</a:t>
            </a:r>
          </a:p>
          <a:p>
            <a:endParaRPr lang="hu-HU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126F23-B532-44B3-90CB-FEBEAABB219B}"/>
              </a:ext>
            </a:extLst>
          </p:cNvPr>
          <p:cNvSpPr txBox="1"/>
          <p:nvPr/>
        </p:nvSpPr>
        <p:spPr>
          <a:xfrm>
            <a:off x="10560175" y="5558882"/>
            <a:ext cx="1599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hu-HU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❤ </a:t>
            </a:r>
            <a:r>
              <a:rPr lang="hu-HU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endParaRPr lang="hu-HU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hu-H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77A1857-75A7-4EF4-AC01-473F14A4E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" name="Ábra 15">
            <a:extLst>
              <a:ext uri="{FF2B5EF4-FFF2-40B4-BE49-F238E27FC236}">
                <a16:creationId xmlns:a16="http://schemas.microsoft.com/office/drawing/2014/main" id="{3C988551-D3FC-468E-910B-BDA8C9097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2514" y="5979231"/>
            <a:ext cx="914347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6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39AE8B-A5BF-4317-A0C1-F54793FA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Forr</a:t>
            </a:r>
            <a:r>
              <a:rPr lang="hu-HU" dirty="0"/>
              <a:t>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BDE363-55D9-48F1-9E49-84E3EDCBE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3862" cy="4351338"/>
          </a:xfrm>
        </p:spPr>
        <p:txBody>
          <a:bodyPr/>
          <a:lstStyle/>
          <a:p>
            <a:r>
              <a:rPr lang="hu-HU" dirty="0">
                <a:solidFill>
                  <a:srgbClr val="F15A2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https://learncssgrid.com/</a:t>
            </a:r>
            <a:endParaRPr lang="hu-HU" dirty="0">
              <a:solidFill>
                <a:srgbClr val="F15A29"/>
              </a:solidFill>
            </a:endParaRPr>
          </a:p>
          <a:p>
            <a:r>
              <a:rPr lang="hu-HU" dirty="0">
                <a:solidFill>
                  <a:srgbClr val="F15A2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https://leannezhang.medium.com/difference-between-css-position-absolute-versus-relative-35f064384c6</a:t>
            </a:r>
            <a:endParaRPr lang="hu-HU" dirty="0">
              <a:solidFill>
                <a:srgbClr val="F15A29"/>
              </a:solidFill>
            </a:endParaRPr>
          </a:p>
          <a:p>
            <a:r>
              <a:rPr lang="hu-HU" dirty="0">
                <a:solidFill>
                  <a:srgbClr val="F15A2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hu-HU" dirty="0">
              <a:solidFill>
                <a:srgbClr val="F15A29"/>
              </a:solidFill>
            </a:endParaRPr>
          </a:p>
          <a:p>
            <a:r>
              <a:rPr lang="hu-HU" dirty="0">
                <a:solidFill>
                  <a:srgbClr val="F15A2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hu-HU" dirty="0">
              <a:solidFill>
                <a:srgbClr val="F15A29"/>
              </a:solidFill>
            </a:endParaRPr>
          </a:p>
          <a:p>
            <a:r>
              <a:rPr lang="hu-HU" dirty="0">
                <a:solidFill>
                  <a:srgbClr val="F15A2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https://www.gitkraken.com/</a:t>
            </a:r>
            <a:endParaRPr lang="hu-HU" dirty="0">
              <a:solidFill>
                <a:srgbClr val="F15A29"/>
              </a:solidFill>
            </a:endParaRPr>
          </a:p>
          <a:p>
            <a:endParaRPr lang="hu-HU" dirty="0">
              <a:solidFill>
                <a:srgbClr val="F15A29"/>
              </a:solidFill>
            </a:endParaRPr>
          </a:p>
          <a:p>
            <a:endParaRPr lang="hu-HU" dirty="0">
              <a:solidFill>
                <a:srgbClr val="F15A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93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3779BC-6421-4B10-BB32-549E7F8B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Extrák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BA29C4-E02E-4729-83F3-B65D49EB2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639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BCA912-CA80-40EB-AC42-1E88DE8D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Specifity</a:t>
            </a:r>
            <a:r>
              <a:rPr lang="en-US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Melyik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er</a:t>
            </a:r>
            <a:r>
              <a:rPr lang="hu-HU" sz="2400" dirty="0" err="1"/>
              <a:t>ősebb</a:t>
            </a:r>
            <a:r>
              <a:rPr lang="hu-HU" sz="2400" dirty="0"/>
              <a:t>?</a:t>
            </a:r>
            <a:r>
              <a:rPr lang="en-US" sz="2400" dirty="0"/>
              <a:t>)</a:t>
            </a:r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7429D488-9112-4A9C-992E-27BD7CF08353}"/>
              </a:ext>
            </a:extLst>
          </p:cNvPr>
          <p:cNvSpPr txBox="1">
            <a:spLocks/>
          </p:cNvSpPr>
          <p:nvPr/>
        </p:nvSpPr>
        <p:spPr>
          <a:xfrm>
            <a:off x="3197468" y="2347305"/>
            <a:ext cx="5797061" cy="60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#btn-12 + .</a:t>
            </a:r>
            <a:r>
              <a:rPr lang="en-US" dirty="0" err="1"/>
              <a:t>btn</a:t>
            </a:r>
            <a:r>
              <a:rPr lang="en-US" dirty="0"/>
              <a:t> ~ div + .success</a:t>
            </a:r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EF8E1FAC-8A55-4B6E-A71A-1E43967199B0}"/>
              </a:ext>
            </a:extLst>
          </p:cNvPr>
          <p:cNvSpPr txBox="1">
            <a:spLocks/>
          </p:cNvSpPr>
          <p:nvPr/>
        </p:nvSpPr>
        <p:spPr>
          <a:xfrm>
            <a:off x="3197469" y="2347305"/>
            <a:ext cx="5797061" cy="60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#btn-12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btn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~ </a:t>
            </a:r>
            <a:r>
              <a:rPr lang="en-US" dirty="0">
                <a:solidFill>
                  <a:srgbClr val="0070C0"/>
                </a:solidFill>
              </a:rPr>
              <a:t>div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.success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89E4C837-70CB-4167-81A6-A3DD54833ADC}"/>
              </a:ext>
            </a:extLst>
          </p:cNvPr>
          <p:cNvSpPr txBox="1">
            <a:spLocks/>
          </p:cNvSpPr>
          <p:nvPr/>
        </p:nvSpPr>
        <p:spPr>
          <a:xfrm>
            <a:off x="3777759" y="4009384"/>
            <a:ext cx="4636476" cy="601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div #header &gt; h1 .title </a:t>
            </a:r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221CC96-5BE4-47E7-8D55-791F59FEE032}"/>
              </a:ext>
            </a:extLst>
          </p:cNvPr>
          <p:cNvSpPr txBox="1"/>
          <p:nvPr/>
        </p:nvSpPr>
        <p:spPr>
          <a:xfrm rot="5400000">
            <a:off x="3988134" y="2828836"/>
            <a:ext cx="393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endParaRPr lang="hu-HU" sz="7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6632BB-10A3-4FE4-95F1-FE8B0D71B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759" y="4009384"/>
            <a:ext cx="4636476" cy="6010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#header</a:t>
            </a:r>
            <a:r>
              <a:rPr lang="en-US" dirty="0"/>
              <a:t> &gt; </a:t>
            </a:r>
            <a:r>
              <a:rPr lang="en-US" dirty="0">
                <a:solidFill>
                  <a:srgbClr val="0070C0"/>
                </a:solidFill>
              </a:rPr>
              <a:t>h1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.title</a:t>
            </a:r>
            <a:r>
              <a:rPr lang="en-US" dirty="0"/>
              <a:t> 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63C3D37-40D7-4634-A383-358F2DC7A9FD}"/>
              </a:ext>
            </a:extLst>
          </p:cNvPr>
          <p:cNvSpPr txBox="1"/>
          <p:nvPr/>
        </p:nvSpPr>
        <p:spPr>
          <a:xfrm>
            <a:off x="4741982" y="1946751"/>
            <a:ext cx="2708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hu-HU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580FD3C-C489-4620-82D6-3AAC1A42A1C5}"/>
              </a:ext>
            </a:extLst>
          </p:cNvPr>
          <p:cNvSpPr txBox="1"/>
          <p:nvPr/>
        </p:nvSpPr>
        <p:spPr>
          <a:xfrm>
            <a:off x="4741981" y="4410382"/>
            <a:ext cx="2708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hu-HU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3" grpId="0" build="p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B53C76-70D9-4AC1-9DF9-692B6283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Webalapok</a:t>
            </a:r>
          </a:p>
        </p:txBody>
      </p:sp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7B7CF775-DC98-42E8-A4E5-6D7B4EDB7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67" y="1967008"/>
            <a:ext cx="255166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534DB65-C155-4FFB-90A8-F7A252A8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67" y="1967008"/>
            <a:ext cx="254831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F990E4-F5C9-44B9-BCE5-14823C569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8" y="1967008"/>
            <a:ext cx="25483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2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582122-2AB5-494F-9EB0-662A2D8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443CE5-B987-4B2D-B4FB-6A961199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5431" cy="4351338"/>
          </a:xfrm>
        </p:spPr>
        <p:txBody>
          <a:bodyPr>
            <a:normAutofit/>
          </a:bodyPr>
          <a:lstStyle/>
          <a:p>
            <a:r>
              <a:rPr lang="hu-HU" dirty="0" err="1"/>
              <a:t>HyperText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 </a:t>
            </a:r>
            <a:r>
              <a:rPr lang="hu-HU" dirty="0" err="1"/>
              <a:t>Language</a:t>
            </a:r>
            <a:endParaRPr lang="hu-HU" dirty="0"/>
          </a:p>
          <a:p>
            <a:endParaRPr lang="hu-HU" dirty="0"/>
          </a:p>
          <a:p>
            <a:r>
              <a:rPr lang="hu-HU" dirty="0"/>
              <a:t>Dokumentumszerű struktúra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Alap elemei a tag-ek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B6F2AE8-3377-4F08-B43F-918EB6CD5D5B}"/>
              </a:ext>
            </a:extLst>
          </p:cNvPr>
          <p:cNvSpPr txBox="1"/>
          <p:nvPr/>
        </p:nvSpPr>
        <p:spPr>
          <a:xfrm>
            <a:off x="6365631" y="1477108"/>
            <a:ext cx="5427784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  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		    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initial-scale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2996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0C688-3241-4E42-9BB6-BDCD49BB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Tag-ek felépítése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ABFE-1304-451E-B0D9-5EC4672C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214562"/>
            <a:ext cx="78200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5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E7CEC598D66684089314E6FE3087335" ma:contentTypeVersion="12" ma:contentTypeDescription="Új dokumentum létrehozása." ma:contentTypeScope="" ma:versionID="38c0522b92e34b34f750fbc8d59e879a">
  <xsd:schema xmlns:xsd="http://www.w3.org/2001/XMLSchema" xmlns:xs="http://www.w3.org/2001/XMLSchema" xmlns:p="http://schemas.microsoft.com/office/2006/metadata/properties" xmlns:ns3="163e5c96-4f0e-4163-9672-a49795b2ebcb" xmlns:ns4="5b324d82-6e81-4a9f-b3d0-d17dc8dc7cf0" targetNamespace="http://schemas.microsoft.com/office/2006/metadata/properties" ma:root="true" ma:fieldsID="b064559a83de5546b9031638ec813204" ns3:_="" ns4:_="">
    <xsd:import namespace="163e5c96-4f0e-4163-9672-a49795b2ebcb"/>
    <xsd:import namespace="5b324d82-6e81-4a9f-b3d0-d17dc8dc7c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3e5c96-4f0e-4163-9672-a49795b2e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24d82-6e81-4a9f-b3d0-d17dc8dc7cf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63B20-6BD0-4BDE-B835-385AF6AA47E7}">
  <ds:schemaRefs>
    <ds:schemaRef ds:uri="5b324d82-6e81-4a9f-b3d0-d17dc8dc7cf0"/>
    <ds:schemaRef ds:uri="http://schemas.microsoft.com/office/2006/metadata/properties"/>
    <ds:schemaRef ds:uri="http://purl.org/dc/terms/"/>
    <ds:schemaRef ds:uri="163e5c96-4f0e-4163-9672-a49795b2ebcb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B4BDBEE-A546-4391-9E64-9F34086D5B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3BA8E2-2AF0-456A-A6CA-66D0EAAAB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3e5c96-4f0e-4163-9672-a49795b2ebcb"/>
    <ds:schemaRef ds:uri="5b324d82-6e81-4a9f-b3d0-d17dc8dc7c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9211</TotalTime>
  <Words>2837</Words>
  <Application>Microsoft Office PowerPoint</Application>
  <PresentationFormat>Szélesvásznú</PresentationFormat>
  <Paragraphs>667</Paragraphs>
  <Slides>65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Open sans</vt:lpstr>
      <vt:lpstr>Office-téma</vt:lpstr>
      <vt:lpstr>Webes Alapok</vt:lpstr>
      <vt:lpstr>A körről</vt:lpstr>
      <vt:lpstr>Projektjeink</vt:lpstr>
      <vt:lpstr>Csapatunk</vt:lpstr>
      <vt:lpstr>Tanfolyam</vt:lpstr>
      <vt:lpstr>Web áttekintés</vt:lpstr>
      <vt:lpstr>Webalapok</vt:lpstr>
      <vt:lpstr>HTML</vt:lpstr>
      <vt:lpstr>Tag-ek felépítése</vt:lpstr>
      <vt:lpstr>Oldal felépítése</vt:lpstr>
      <vt:lpstr>Oldal felépítése</vt:lpstr>
      <vt:lpstr>Leggyakoribb tag-ek</vt:lpstr>
      <vt:lpstr>Fejlécek</vt:lpstr>
      <vt:lpstr>Szöveg formázás</vt:lpstr>
      <vt:lpstr>Link</vt:lpstr>
      <vt:lpstr>Form</vt:lpstr>
      <vt:lpstr>Formázatlan tagek</vt:lpstr>
      <vt:lpstr>CSS</vt:lpstr>
      <vt:lpstr>CSS Szabályok</vt:lpstr>
      <vt:lpstr>Selector-ok</vt:lpstr>
      <vt:lpstr>Pseudo Selector-ok</vt:lpstr>
      <vt:lpstr>Specifity</vt:lpstr>
      <vt:lpstr>Elemek elrendezése</vt:lpstr>
      <vt:lpstr>Dokumentum folyam</vt:lpstr>
      <vt:lpstr>Doboz modell</vt:lpstr>
      <vt:lpstr>Nézzük meg a gyakorlatban!</vt:lpstr>
      <vt:lpstr>Merre tovább?</vt:lpstr>
      <vt:lpstr>Következő alkalom…</vt:lpstr>
      <vt:lpstr>Köszönöm a figyelmet! </vt:lpstr>
      <vt:lpstr>Források</vt:lpstr>
      <vt:lpstr>Webes Alapok</vt:lpstr>
      <vt:lpstr>Az előző rész tartalmából…</vt:lpstr>
      <vt:lpstr>Responsive Layouts</vt:lpstr>
      <vt:lpstr>Mértékegységek</vt:lpstr>
      <vt:lpstr>Flexbox</vt:lpstr>
      <vt:lpstr>Flexbox struktúra</vt:lpstr>
      <vt:lpstr>Flexbox használata</vt:lpstr>
      <vt:lpstr>Flexbox példa</vt:lpstr>
      <vt:lpstr>Grid</vt:lpstr>
      <vt:lpstr>Grid struktúra</vt:lpstr>
      <vt:lpstr>Grid példa</vt:lpstr>
      <vt:lpstr>Reszponzív Grid példa</vt:lpstr>
      <vt:lpstr>Media query</vt:lpstr>
      <vt:lpstr>Positioning</vt:lpstr>
      <vt:lpstr>Fixed</vt:lpstr>
      <vt:lpstr>Absolute</vt:lpstr>
      <vt:lpstr>Relative</vt:lpstr>
      <vt:lpstr>Relative + absolute</vt:lpstr>
      <vt:lpstr>CSS változók</vt:lpstr>
      <vt:lpstr>JavaScript</vt:lpstr>
      <vt:lpstr>JS nyelvi alapok </vt:lpstr>
      <vt:lpstr>JS DOM manipuláció</vt:lpstr>
      <vt:lpstr>Git</vt:lpstr>
      <vt:lpstr>Vercel</vt:lpstr>
      <vt:lpstr>Demo</vt:lpstr>
      <vt:lpstr>HTTP </vt:lpstr>
      <vt:lpstr>URL</vt:lpstr>
      <vt:lpstr>HTTP Status Codes (with cats)</vt:lpstr>
      <vt:lpstr>Postman</vt:lpstr>
      <vt:lpstr>REST</vt:lpstr>
      <vt:lpstr>CRUD műveletek</vt:lpstr>
      <vt:lpstr>Köszönöm a figyelmet! </vt:lpstr>
      <vt:lpstr>Források</vt:lpstr>
      <vt:lpstr>Extrák</vt:lpstr>
      <vt:lpstr>Specifity (Melyik az erősebb?)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Alapok</dc:title>
  <dc:creator>Sepsi László</dc:creator>
  <cp:lastModifiedBy>Sepsi László</cp:lastModifiedBy>
  <cp:revision>1</cp:revision>
  <dcterms:created xsi:type="dcterms:W3CDTF">2022-02-16T13:46:08Z</dcterms:created>
  <dcterms:modified xsi:type="dcterms:W3CDTF">2022-03-06T08:17:53Z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0x010100AE7CEC598D66684089314E6FE3087335</vt:lpwstr>
  </property>
</Properties>
</file>